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2" r:id="rId7"/>
    <p:sldId id="28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6" r:id="rId20"/>
    <p:sldId id="281" r:id="rId21"/>
    <p:sldId id="283" r:id="rId22"/>
    <p:sldId id="286" r:id="rId23"/>
    <p:sldId id="287" r:id="rId24"/>
  </p:sldIdLst>
  <p:sldSz cx="9144000" cy="5143500" type="screen16x9"/>
  <p:notesSz cx="6858000" cy="9144000"/>
  <p:embeddedFontLst>
    <p:embeddedFont>
      <p:font typeface="Commissioner" panose="020B0604020202020204" charset="0"/>
      <p:regular r:id="rId26"/>
      <p:bold r:id="rId27"/>
    </p:embeddedFont>
    <p:embeddedFont>
      <p:font typeface="Fredoka One" panose="02000000000000000000" pitchFamily="2" charset="0"/>
      <p:regular r:id="rId28"/>
    </p:embeddedFont>
    <p:embeddedFont>
      <p:font typeface="Grandstander ExtraBold" panose="020B0604020202020204" charset="0"/>
      <p:bold r:id="rId29"/>
      <p:boldItalic r:id="rId30"/>
    </p:embeddedFont>
    <p:embeddedFont>
      <p:font typeface="Palanquin Dark" panose="020B0604020202020204" charset="0"/>
      <p:regular r:id="rId31"/>
      <p:bold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8EB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A26070-7BDC-49EA-9426-62C40EDCBCCC}">
  <a:tblStyle styleId="{BEA26070-7BDC-49EA-9426-62C40EDCBC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120f1e498c9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120f1e498c9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12322a1b925_0_2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12322a1b925_0_2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12322a1b925_0_2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12322a1b925_0_2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12322a1b925_0_2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" name="Google Shape;1656;g12322a1b925_0_2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g12322a1b925_0_2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" name="Google Shape;1666;g12322a1b925_0_2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12322a1b925_0_1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" name="Google Shape;1711;g12322a1b925_0_1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12322a1b925_0_2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12322a1b925_0_2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12322a1b925_0_2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12322a1b925_0_2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2322a1b925_0_2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12322a1b925_0_2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g12322a1b925_0_2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" name="Google Shape;1962;g12322a1b925_0_2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11acac16227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11acac16227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c6ac5e8787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c6ac5e8787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11acac16227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11acac16227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12322a1b925_0_2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" name="Google Shape;2179;g12322a1b925_0_2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g12322a1b925_0_3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" name="Google Shape;2270;g12322a1b925_0_3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" name="Google Shape;2293;g12322a1b925_0_3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4" name="Google Shape;2294;g12322a1b925_0_3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c6ac5e8787_1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c6ac5e8787_1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c6ac5e878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c6ac5e878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322a1b925_0_1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322a1b925_0_17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12322a1b925_0_1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12322a1b925_0_1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Google Shape;2105;g11acac16227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" name="Google Shape;2106;g11acac16227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12322a1b925_0_1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12322a1b925_0_1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12322a1b925_0_1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12322a1b925_0_1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17484" y="213750"/>
            <a:ext cx="8909032" cy="4716000"/>
            <a:chOff x="117484" y="213750"/>
            <a:chExt cx="8909032" cy="47160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8419016" y="1393750"/>
              <a:ext cx="607500" cy="2356000"/>
              <a:chOff x="8421632" y="1393750"/>
              <a:chExt cx="607500" cy="23560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15;p2"/>
            <p:cNvSpPr/>
            <p:nvPr/>
          </p:nvSpPr>
          <p:spPr>
            <a:xfrm>
              <a:off x="234684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81934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17;p2"/>
            <p:cNvGrpSpPr/>
            <p:nvPr/>
          </p:nvGrpSpPr>
          <p:grpSpPr>
            <a:xfrm>
              <a:off x="117484" y="570853"/>
              <a:ext cx="602275" cy="4001793"/>
              <a:chOff x="120100" y="570853"/>
              <a:chExt cx="602275" cy="4001793"/>
            </a:xfrm>
          </p:grpSpPr>
          <p:grpSp>
            <p:nvGrpSpPr>
              <p:cNvPr id="18" name="Google Shape;18;p2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" name="Google Shape;20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" name="Google Shape;21;p2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22" name="Google Shape;22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" name="Google Shape;23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" name="Google Shape;24;p2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" name="Google Shape;26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7" name="Google Shape;27;p2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" name="Google Shape;29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" name="Google Shape;30;p2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31" name="Google Shape;31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2" name="Google Shape;32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" name="Google Shape;35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" name="Google Shape;36;p2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37" name="Google Shape;37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8" name="Google Shape;38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9" name="Google Shape;39;p2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40" name="Google Shape;40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1" name="Google Shape;41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4" name="Google Shape;44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5" name="Google Shape;45;p2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46" name="Google Shape;46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7" name="Google Shape;47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8" name="Google Shape;48;p2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49" name="Google Shape;49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0" name="Google Shape;50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1" name="Google Shape;51;p2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52" name="Google Shape;52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3" name="Google Shape;53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4" name="Google Shape;54;p2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55" name="Google Shape;55;p2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6" name="Google Shape;56;p2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57" name="Google Shape;57;p2"/>
          <p:cNvSpPr txBox="1">
            <a:spLocks noGrp="1"/>
          </p:cNvSpPr>
          <p:nvPr>
            <p:ph type="ctrTitle"/>
          </p:nvPr>
        </p:nvSpPr>
        <p:spPr>
          <a:xfrm>
            <a:off x="1249578" y="1470450"/>
            <a:ext cx="3502500" cy="22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2"/>
          <p:cNvSpPr txBox="1">
            <a:spLocks noGrp="1"/>
          </p:cNvSpPr>
          <p:nvPr>
            <p:ph type="subTitle" idx="1"/>
          </p:nvPr>
        </p:nvSpPr>
        <p:spPr>
          <a:xfrm rot="599356">
            <a:off x="6051815" y="1118700"/>
            <a:ext cx="2075362" cy="936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11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479" name="Google Shape;479;p11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" name="Google Shape;481;p11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482" name="Google Shape;482;p11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6" name="Google Shape;486;p11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7" name="Google Shape;487;p11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488" name="Google Shape;488;p11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489" name="Google Shape;489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90" name="Google Shape;490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91" name="Google Shape;491;p11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492" name="Google Shape;492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93" name="Google Shape;493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94" name="Google Shape;494;p11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495" name="Google Shape;495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96" name="Google Shape;496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97" name="Google Shape;497;p11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498" name="Google Shape;498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99" name="Google Shape;499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00" name="Google Shape;500;p11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501" name="Google Shape;501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02" name="Google Shape;502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03" name="Google Shape;503;p11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504" name="Google Shape;504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05" name="Google Shape;505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06" name="Google Shape;506;p11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507" name="Google Shape;507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08" name="Google Shape;508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09" name="Google Shape;509;p11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510" name="Google Shape;510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11" name="Google Shape;511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12" name="Google Shape;512;p11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513" name="Google Shape;513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14" name="Google Shape;514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15" name="Google Shape;515;p11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516" name="Google Shape;516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17" name="Google Shape;517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18" name="Google Shape;518;p11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519" name="Google Shape;519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20" name="Google Shape;520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21" name="Google Shape;521;p11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522" name="Google Shape;522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23" name="Google Shape;523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24" name="Google Shape;524;p11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525" name="Google Shape;525;p11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26" name="Google Shape;526;p11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527" name="Google Shape;527;p11"/>
          <p:cNvSpPr txBox="1">
            <a:spLocks noGrp="1"/>
          </p:cNvSpPr>
          <p:nvPr>
            <p:ph type="title" hasCustomPrompt="1"/>
          </p:nvPr>
        </p:nvSpPr>
        <p:spPr>
          <a:xfrm>
            <a:off x="1590339" y="1524182"/>
            <a:ext cx="62079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28" name="Google Shape;528;p11"/>
          <p:cNvSpPr txBox="1">
            <a:spLocks noGrp="1"/>
          </p:cNvSpPr>
          <p:nvPr>
            <p:ph type="subTitle" idx="1"/>
          </p:nvPr>
        </p:nvSpPr>
        <p:spPr>
          <a:xfrm flipH="1">
            <a:off x="2518800" y="2839021"/>
            <a:ext cx="4106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13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532" name="Google Shape;532;p13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4" name="Google Shape;534;p13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535" name="Google Shape;535;p13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" name="Google Shape;539;p13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13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541" name="Google Shape;541;p13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542" name="Google Shape;542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3" name="Google Shape;543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44" name="Google Shape;544;p13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545" name="Google Shape;545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6" name="Google Shape;546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47" name="Google Shape;547;p13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548" name="Google Shape;548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9" name="Google Shape;549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50" name="Google Shape;550;p13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551" name="Google Shape;551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2" name="Google Shape;552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53" name="Google Shape;553;p13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554" name="Google Shape;554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5" name="Google Shape;555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56" name="Google Shape;556;p13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557" name="Google Shape;557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8" name="Google Shape;558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59" name="Google Shape;559;p13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560" name="Google Shape;560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61" name="Google Shape;561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62" name="Google Shape;562;p13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563" name="Google Shape;563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64" name="Google Shape;564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65" name="Google Shape;565;p13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566" name="Google Shape;566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67" name="Google Shape;567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68" name="Google Shape;568;p13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569" name="Google Shape;569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0" name="Google Shape;570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71" name="Google Shape;571;p13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572" name="Google Shape;572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3" name="Google Shape;573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74" name="Google Shape;574;p13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575" name="Google Shape;575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6" name="Google Shape;576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77" name="Google Shape;577;p13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578" name="Google Shape;578;p1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9" name="Google Shape;579;p1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580" name="Google Shape;580;p13"/>
          <p:cNvSpPr txBox="1">
            <a:spLocks noGrp="1"/>
          </p:cNvSpPr>
          <p:nvPr>
            <p:ph type="title" hasCustomPrompt="1"/>
          </p:nvPr>
        </p:nvSpPr>
        <p:spPr>
          <a:xfrm>
            <a:off x="1126943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1" name="Google Shape;581;p13"/>
          <p:cNvSpPr txBox="1">
            <a:spLocks noGrp="1"/>
          </p:cNvSpPr>
          <p:nvPr>
            <p:ph type="subTitle" idx="1"/>
          </p:nvPr>
        </p:nvSpPr>
        <p:spPr>
          <a:xfrm>
            <a:off x="2087002" y="1666499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582" name="Google Shape;582;p13"/>
          <p:cNvSpPr txBox="1">
            <a:spLocks noGrp="1"/>
          </p:cNvSpPr>
          <p:nvPr>
            <p:ph type="subTitle" idx="2"/>
          </p:nvPr>
        </p:nvSpPr>
        <p:spPr>
          <a:xfrm>
            <a:off x="2087012" y="2029795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13"/>
          <p:cNvSpPr txBox="1">
            <a:spLocks noGrp="1"/>
          </p:cNvSpPr>
          <p:nvPr>
            <p:ph type="title" idx="3" hasCustomPrompt="1"/>
          </p:nvPr>
        </p:nvSpPr>
        <p:spPr>
          <a:xfrm>
            <a:off x="1126943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4" name="Google Shape;584;p13"/>
          <p:cNvSpPr txBox="1">
            <a:spLocks noGrp="1"/>
          </p:cNvSpPr>
          <p:nvPr>
            <p:ph type="subTitle" idx="4"/>
          </p:nvPr>
        </p:nvSpPr>
        <p:spPr>
          <a:xfrm>
            <a:off x="2087002" y="3193317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585" name="Google Shape;585;p13"/>
          <p:cNvSpPr txBox="1">
            <a:spLocks noGrp="1"/>
          </p:cNvSpPr>
          <p:nvPr>
            <p:ph type="subTitle" idx="5"/>
          </p:nvPr>
        </p:nvSpPr>
        <p:spPr>
          <a:xfrm>
            <a:off x="2087012" y="3556626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13"/>
          <p:cNvSpPr txBox="1">
            <a:spLocks noGrp="1"/>
          </p:cNvSpPr>
          <p:nvPr>
            <p:ph type="title" idx="6" hasCustomPrompt="1"/>
          </p:nvPr>
        </p:nvSpPr>
        <p:spPr>
          <a:xfrm>
            <a:off x="5078830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7" name="Google Shape;587;p13"/>
          <p:cNvSpPr txBox="1">
            <a:spLocks noGrp="1"/>
          </p:cNvSpPr>
          <p:nvPr>
            <p:ph type="subTitle" idx="7"/>
          </p:nvPr>
        </p:nvSpPr>
        <p:spPr>
          <a:xfrm>
            <a:off x="6039074" y="1666499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588" name="Google Shape;588;p13"/>
          <p:cNvSpPr txBox="1">
            <a:spLocks noGrp="1"/>
          </p:cNvSpPr>
          <p:nvPr>
            <p:ph type="subTitle" idx="8"/>
          </p:nvPr>
        </p:nvSpPr>
        <p:spPr>
          <a:xfrm>
            <a:off x="6039083" y="2029795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9" name="Google Shape;589;p13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590" name="Google Shape;590;p13"/>
          <p:cNvSpPr txBox="1">
            <a:spLocks noGrp="1"/>
          </p:cNvSpPr>
          <p:nvPr>
            <p:ph type="title" idx="13" hasCustomPrompt="1"/>
          </p:nvPr>
        </p:nvSpPr>
        <p:spPr>
          <a:xfrm>
            <a:off x="5078830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1" name="Google Shape;591;p13"/>
          <p:cNvSpPr txBox="1">
            <a:spLocks noGrp="1"/>
          </p:cNvSpPr>
          <p:nvPr>
            <p:ph type="subTitle" idx="14"/>
          </p:nvPr>
        </p:nvSpPr>
        <p:spPr>
          <a:xfrm>
            <a:off x="6039074" y="3193311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592" name="Google Shape;592;p13"/>
          <p:cNvSpPr txBox="1">
            <a:spLocks noGrp="1"/>
          </p:cNvSpPr>
          <p:nvPr>
            <p:ph type="subTitle" idx="15"/>
          </p:nvPr>
        </p:nvSpPr>
        <p:spPr>
          <a:xfrm>
            <a:off x="6039083" y="3556628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"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14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595" name="Google Shape;595;p14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14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598" name="Google Shape;598;p14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4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4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4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2" name="Google Shape;602;p14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" name="Google Shape;603;p14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604" name="Google Shape;604;p14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605" name="Google Shape;605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06" name="Google Shape;606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7" name="Google Shape;607;p14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608" name="Google Shape;608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09" name="Google Shape;609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10" name="Google Shape;610;p14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611" name="Google Shape;611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2" name="Google Shape;612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13" name="Google Shape;613;p14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614" name="Google Shape;614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5" name="Google Shape;615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16" name="Google Shape;616;p14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617" name="Google Shape;617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8" name="Google Shape;618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19" name="Google Shape;619;p14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620" name="Google Shape;620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1" name="Google Shape;621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22" name="Google Shape;622;p14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623" name="Google Shape;623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4" name="Google Shape;624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25" name="Google Shape;625;p14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626" name="Google Shape;626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7" name="Google Shape;627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28" name="Google Shape;628;p14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629" name="Google Shape;629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30" name="Google Shape;630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31" name="Google Shape;631;p14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632" name="Google Shape;632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33" name="Google Shape;633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34" name="Google Shape;634;p14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635" name="Google Shape;635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36" name="Google Shape;636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37" name="Google Shape;637;p14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638" name="Google Shape;638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39" name="Google Shape;639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40" name="Google Shape;640;p14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641" name="Google Shape;641;p1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42" name="Google Shape;642;p1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43" name="Google Shape;643;p14"/>
          <p:cNvSpPr txBox="1">
            <a:spLocks noGrp="1"/>
          </p:cNvSpPr>
          <p:nvPr>
            <p:ph type="title"/>
          </p:nvPr>
        </p:nvSpPr>
        <p:spPr>
          <a:xfrm>
            <a:off x="1125610" y="3192825"/>
            <a:ext cx="33318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1"/>
          </p:nvPr>
        </p:nvSpPr>
        <p:spPr>
          <a:xfrm>
            <a:off x="1125610" y="1410950"/>
            <a:ext cx="3331800" cy="17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17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755" name="Google Shape;755;p17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7" name="Google Shape;757;p17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758" name="Google Shape;758;p17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17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17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17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2" name="Google Shape;762;p17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17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764" name="Google Shape;764;p17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765" name="Google Shape;765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66" name="Google Shape;766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7" name="Google Shape;767;p17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768" name="Google Shape;768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69" name="Google Shape;769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70" name="Google Shape;770;p17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771" name="Google Shape;771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72" name="Google Shape;772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73" name="Google Shape;773;p17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774" name="Google Shape;774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75" name="Google Shape;775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76" name="Google Shape;776;p17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777" name="Google Shape;777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78" name="Google Shape;778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79" name="Google Shape;779;p17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780" name="Google Shape;780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81" name="Google Shape;781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82" name="Google Shape;782;p17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783" name="Google Shape;783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84" name="Google Shape;784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85" name="Google Shape;785;p17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786" name="Google Shape;786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87" name="Google Shape;787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88" name="Google Shape;788;p17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789" name="Google Shape;789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90" name="Google Shape;790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91" name="Google Shape;791;p17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792" name="Google Shape;792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93" name="Google Shape;793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94" name="Google Shape;794;p17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795" name="Google Shape;795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96" name="Google Shape;796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97" name="Google Shape;797;p17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798" name="Google Shape;798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99" name="Google Shape;799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00" name="Google Shape;800;p17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801" name="Google Shape;801;p1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02" name="Google Shape;802;p1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803" name="Google Shape;803;p17"/>
          <p:cNvSpPr txBox="1">
            <a:spLocks noGrp="1"/>
          </p:cNvSpPr>
          <p:nvPr>
            <p:ph type="title" hasCustomPrompt="1"/>
          </p:nvPr>
        </p:nvSpPr>
        <p:spPr>
          <a:xfrm>
            <a:off x="1603125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4" name="Google Shape;804;p17"/>
          <p:cNvSpPr txBox="1">
            <a:spLocks noGrp="1"/>
          </p:cNvSpPr>
          <p:nvPr>
            <p:ph type="subTitle" idx="1"/>
          </p:nvPr>
        </p:nvSpPr>
        <p:spPr>
          <a:xfrm>
            <a:off x="973125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05" name="Google Shape;805;p17"/>
          <p:cNvSpPr txBox="1">
            <a:spLocks noGrp="1"/>
          </p:cNvSpPr>
          <p:nvPr>
            <p:ph type="subTitle" idx="2"/>
          </p:nvPr>
        </p:nvSpPr>
        <p:spPr>
          <a:xfrm>
            <a:off x="973125" y="3049033"/>
            <a:ext cx="2145900" cy="10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17"/>
          <p:cNvSpPr txBox="1">
            <a:spLocks noGrp="1"/>
          </p:cNvSpPr>
          <p:nvPr>
            <p:ph type="title" idx="3" hasCustomPrompt="1"/>
          </p:nvPr>
        </p:nvSpPr>
        <p:spPr>
          <a:xfrm>
            <a:off x="4255503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7" name="Google Shape;807;p17"/>
          <p:cNvSpPr txBox="1">
            <a:spLocks noGrp="1"/>
          </p:cNvSpPr>
          <p:nvPr>
            <p:ph type="subTitle" idx="4"/>
          </p:nvPr>
        </p:nvSpPr>
        <p:spPr>
          <a:xfrm>
            <a:off x="3625503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08" name="Google Shape;808;p17"/>
          <p:cNvSpPr txBox="1">
            <a:spLocks noGrp="1"/>
          </p:cNvSpPr>
          <p:nvPr>
            <p:ph type="subTitle" idx="5"/>
          </p:nvPr>
        </p:nvSpPr>
        <p:spPr>
          <a:xfrm>
            <a:off x="3625500" y="3049033"/>
            <a:ext cx="2145900" cy="10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17"/>
          <p:cNvSpPr txBox="1">
            <a:spLocks noGrp="1"/>
          </p:cNvSpPr>
          <p:nvPr>
            <p:ph type="title" idx="6" hasCustomPrompt="1"/>
          </p:nvPr>
        </p:nvSpPr>
        <p:spPr>
          <a:xfrm>
            <a:off x="6907882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0" name="Google Shape;810;p17"/>
          <p:cNvSpPr txBox="1">
            <a:spLocks noGrp="1"/>
          </p:cNvSpPr>
          <p:nvPr>
            <p:ph type="subTitle" idx="7"/>
          </p:nvPr>
        </p:nvSpPr>
        <p:spPr>
          <a:xfrm>
            <a:off x="6277882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11" name="Google Shape;811;p17"/>
          <p:cNvSpPr txBox="1">
            <a:spLocks noGrp="1"/>
          </p:cNvSpPr>
          <p:nvPr>
            <p:ph type="subTitle" idx="8"/>
          </p:nvPr>
        </p:nvSpPr>
        <p:spPr>
          <a:xfrm>
            <a:off x="6277876" y="3049033"/>
            <a:ext cx="2145900" cy="10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17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4" name="Google Shape;814;p18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815" name="Google Shape;815;p18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" name="Google Shape;817;p18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818" name="Google Shape;818;p18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8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18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2" name="Google Shape;822;p18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3" name="Google Shape;823;p18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824" name="Google Shape;824;p18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825" name="Google Shape;825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26" name="Google Shape;826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27" name="Google Shape;827;p18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828" name="Google Shape;828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29" name="Google Shape;829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0" name="Google Shape;830;p18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831" name="Google Shape;831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2" name="Google Shape;832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3" name="Google Shape;833;p18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834" name="Google Shape;834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5" name="Google Shape;835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6" name="Google Shape;836;p18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837" name="Google Shape;837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" name="Google Shape;838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9" name="Google Shape;839;p18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840" name="Google Shape;840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41" name="Google Shape;841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42" name="Google Shape;842;p18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843" name="Google Shape;843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44" name="Google Shape;844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45" name="Google Shape;845;p18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846" name="Google Shape;846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47" name="Google Shape;847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48" name="Google Shape;848;p18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849" name="Google Shape;849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0" name="Google Shape;850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1" name="Google Shape;851;p18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852" name="Google Shape;852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3" name="Google Shape;853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4" name="Google Shape;854;p18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855" name="Google Shape;855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6" name="Google Shape;856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7" name="Google Shape;857;p18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858" name="Google Shape;858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9" name="Google Shape;859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60" name="Google Shape;860;p18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861" name="Google Shape;861;p1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62" name="Google Shape;862;p1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863" name="Google Shape;863;p18"/>
          <p:cNvSpPr txBox="1">
            <a:spLocks noGrp="1"/>
          </p:cNvSpPr>
          <p:nvPr>
            <p:ph type="subTitle" idx="1"/>
          </p:nvPr>
        </p:nvSpPr>
        <p:spPr>
          <a:xfrm>
            <a:off x="973175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64" name="Google Shape;864;p18"/>
          <p:cNvSpPr txBox="1">
            <a:spLocks noGrp="1"/>
          </p:cNvSpPr>
          <p:nvPr>
            <p:ph type="subTitle" idx="2"/>
          </p:nvPr>
        </p:nvSpPr>
        <p:spPr>
          <a:xfrm>
            <a:off x="973175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18"/>
          <p:cNvSpPr txBox="1">
            <a:spLocks noGrp="1"/>
          </p:cNvSpPr>
          <p:nvPr>
            <p:ph type="subTitle" idx="3"/>
          </p:nvPr>
        </p:nvSpPr>
        <p:spPr>
          <a:xfrm>
            <a:off x="3575431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66" name="Google Shape;866;p18"/>
          <p:cNvSpPr txBox="1">
            <a:spLocks noGrp="1"/>
          </p:cNvSpPr>
          <p:nvPr>
            <p:ph type="subTitle" idx="4"/>
          </p:nvPr>
        </p:nvSpPr>
        <p:spPr>
          <a:xfrm>
            <a:off x="3575431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18"/>
          <p:cNvSpPr txBox="1">
            <a:spLocks noGrp="1"/>
          </p:cNvSpPr>
          <p:nvPr>
            <p:ph type="subTitle" idx="5"/>
          </p:nvPr>
        </p:nvSpPr>
        <p:spPr>
          <a:xfrm>
            <a:off x="6177686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868" name="Google Shape;868;p18"/>
          <p:cNvSpPr txBox="1">
            <a:spLocks noGrp="1"/>
          </p:cNvSpPr>
          <p:nvPr>
            <p:ph type="subTitle" idx="6"/>
          </p:nvPr>
        </p:nvSpPr>
        <p:spPr>
          <a:xfrm>
            <a:off x="6177686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18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_1_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19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872" name="Google Shape;872;p19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4" name="Google Shape;874;p19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875" name="Google Shape;875;p19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9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19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19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9" name="Google Shape;879;p19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0" name="Google Shape;880;p19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881" name="Google Shape;881;p19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882" name="Google Shape;882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3" name="Google Shape;883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4" name="Google Shape;884;p19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885" name="Google Shape;885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6" name="Google Shape;886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7" name="Google Shape;887;p19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888" name="Google Shape;888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9" name="Google Shape;889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0" name="Google Shape;890;p19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891" name="Google Shape;891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" name="Google Shape;892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3" name="Google Shape;893;p19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894" name="Google Shape;894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5" name="Google Shape;895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6" name="Google Shape;896;p19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897" name="Google Shape;897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8" name="Google Shape;898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9" name="Google Shape;899;p19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900" name="Google Shape;900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1" name="Google Shape;901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02" name="Google Shape;902;p19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903" name="Google Shape;903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4" name="Google Shape;904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05" name="Google Shape;905;p19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906" name="Google Shape;906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7" name="Google Shape;907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08" name="Google Shape;908;p19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909" name="Google Shape;909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0" name="Google Shape;910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11" name="Google Shape;911;p19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912" name="Google Shape;912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3" name="Google Shape;913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14" name="Google Shape;914;p19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915" name="Google Shape;915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6" name="Google Shape;916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17" name="Google Shape;917;p19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918" name="Google Shape;918;p1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19" name="Google Shape;919;p1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20" name="Google Shape;920;p19"/>
          <p:cNvSpPr txBox="1">
            <a:spLocks noGrp="1"/>
          </p:cNvSpPr>
          <p:nvPr>
            <p:ph type="title" hasCustomPrompt="1"/>
          </p:nvPr>
        </p:nvSpPr>
        <p:spPr>
          <a:xfrm flipH="1">
            <a:off x="3620221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1" name="Google Shape;921;p19"/>
          <p:cNvSpPr txBox="1">
            <a:spLocks noGrp="1"/>
          </p:cNvSpPr>
          <p:nvPr>
            <p:ph type="subTitle" idx="1"/>
          </p:nvPr>
        </p:nvSpPr>
        <p:spPr>
          <a:xfrm flipH="1">
            <a:off x="974150" y="1666500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22" name="Google Shape;922;p19"/>
          <p:cNvSpPr txBox="1">
            <a:spLocks noGrp="1"/>
          </p:cNvSpPr>
          <p:nvPr>
            <p:ph type="subTitle" idx="2"/>
          </p:nvPr>
        </p:nvSpPr>
        <p:spPr>
          <a:xfrm flipH="1">
            <a:off x="974141" y="2022233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3" name="Google Shape;923;p19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3620221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4" name="Google Shape;924;p19"/>
          <p:cNvSpPr txBox="1">
            <a:spLocks noGrp="1"/>
          </p:cNvSpPr>
          <p:nvPr>
            <p:ph type="subTitle" idx="4"/>
          </p:nvPr>
        </p:nvSpPr>
        <p:spPr>
          <a:xfrm flipH="1">
            <a:off x="974150" y="3193317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25" name="Google Shape;925;p19"/>
          <p:cNvSpPr txBox="1">
            <a:spLocks noGrp="1"/>
          </p:cNvSpPr>
          <p:nvPr>
            <p:ph type="subTitle" idx="5"/>
          </p:nvPr>
        </p:nvSpPr>
        <p:spPr>
          <a:xfrm flipH="1">
            <a:off x="974150" y="3556625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6" name="Google Shape;926;p19"/>
          <p:cNvSpPr txBox="1">
            <a:spLocks noGrp="1"/>
          </p:cNvSpPr>
          <p:nvPr>
            <p:ph type="title" idx="6" hasCustomPrompt="1"/>
          </p:nvPr>
        </p:nvSpPr>
        <p:spPr>
          <a:xfrm>
            <a:off x="5002630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7" name="Google Shape;927;p19"/>
          <p:cNvSpPr txBox="1">
            <a:spLocks noGrp="1"/>
          </p:cNvSpPr>
          <p:nvPr>
            <p:ph type="subTitle" idx="7"/>
          </p:nvPr>
        </p:nvSpPr>
        <p:spPr>
          <a:xfrm>
            <a:off x="5967579" y="1666500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ubTitle" idx="8"/>
          </p:nvPr>
        </p:nvSpPr>
        <p:spPr>
          <a:xfrm>
            <a:off x="5967575" y="2022233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19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930" name="Google Shape;930;p19"/>
          <p:cNvSpPr txBox="1">
            <a:spLocks noGrp="1"/>
          </p:cNvSpPr>
          <p:nvPr>
            <p:ph type="title" idx="13" hasCustomPrompt="1"/>
          </p:nvPr>
        </p:nvSpPr>
        <p:spPr>
          <a:xfrm>
            <a:off x="5002630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1" name="Google Shape;931;p19"/>
          <p:cNvSpPr txBox="1">
            <a:spLocks noGrp="1"/>
          </p:cNvSpPr>
          <p:nvPr>
            <p:ph type="subTitle" idx="14"/>
          </p:nvPr>
        </p:nvSpPr>
        <p:spPr>
          <a:xfrm>
            <a:off x="5967579" y="3193317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32" name="Google Shape;932;p19"/>
          <p:cNvSpPr txBox="1">
            <a:spLocks noGrp="1"/>
          </p:cNvSpPr>
          <p:nvPr>
            <p:ph type="subTitle" idx="15"/>
          </p:nvPr>
        </p:nvSpPr>
        <p:spPr>
          <a:xfrm>
            <a:off x="5967579" y="3556625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Google Shape;934;p20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935" name="Google Shape;935;p20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7" name="Google Shape;937;p20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938" name="Google Shape;938;p20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0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0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0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2" name="Google Shape;942;p20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" name="Google Shape;943;p20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944" name="Google Shape;944;p20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945" name="Google Shape;945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6" name="Google Shape;946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7" name="Google Shape;947;p20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948" name="Google Shape;948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9" name="Google Shape;949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0" name="Google Shape;950;p20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951" name="Google Shape;951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2" name="Google Shape;952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3" name="Google Shape;953;p20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954" name="Google Shape;954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5" name="Google Shape;955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6" name="Google Shape;956;p20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957" name="Google Shape;957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8" name="Google Shape;958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9" name="Google Shape;959;p20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960" name="Google Shape;960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1" name="Google Shape;961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2" name="Google Shape;962;p20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963" name="Google Shape;963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4" name="Google Shape;964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5" name="Google Shape;965;p20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966" name="Google Shape;966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7" name="Google Shape;967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8" name="Google Shape;968;p20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969" name="Google Shape;969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0" name="Google Shape;970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1" name="Google Shape;971;p20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972" name="Google Shape;972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3" name="Google Shape;973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4" name="Google Shape;974;p20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975" name="Google Shape;975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" name="Google Shape;976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7" name="Google Shape;977;p20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978" name="Google Shape;978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" name="Google Shape;979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0" name="Google Shape;980;p20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981" name="Google Shape;981;p20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2" name="Google Shape;982;p20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83" name="Google Shape;983;p20"/>
          <p:cNvSpPr txBox="1">
            <a:spLocks noGrp="1"/>
          </p:cNvSpPr>
          <p:nvPr>
            <p:ph type="subTitle" idx="1"/>
          </p:nvPr>
        </p:nvSpPr>
        <p:spPr>
          <a:xfrm>
            <a:off x="973200" y="3422254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84" name="Google Shape;984;p20"/>
          <p:cNvSpPr txBox="1">
            <a:spLocks noGrp="1"/>
          </p:cNvSpPr>
          <p:nvPr>
            <p:ph type="subTitle" idx="2"/>
          </p:nvPr>
        </p:nvSpPr>
        <p:spPr>
          <a:xfrm>
            <a:off x="973200" y="3810474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20"/>
          <p:cNvSpPr txBox="1">
            <a:spLocks noGrp="1"/>
          </p:cNvSpPr>
          <p:nvPr>
            <p:ph type="subTitle" idx="3"/>
          </p:nvPr>
        </p:nvSpPr>
        <p:spPr>
          <a:xfrm>
            <a:off x="3556575" y="3422254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86" name="Google Shape;986;p20"/>
          <p:cNvSpPr txBox="1">
            <a:spLocks noGrp="1"/>
          </p:cNvSpPr>
          <p:nvPr>
            <p:ph type="subTitle" idx="4"/>
          </p:nvPr>
        </p:nvSpPr>
        <p:spPr>
          <a:xfrm>
            <a:off x="3556575" y="3810475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5"/>
          </p:nvPr>
        </p:nvSpPr>
        <p:spPr>
          <a:xfrm>
            <a:off x="6139951" y="3422254"/>
            <a:ext cx="22842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subTitle" idx="6"/>
          </p:nvPr>
        </p:nvSpPr>
        <p:spPr>
          <a:xfrm>
            <a:off x="6139951" y="3810474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9" name="Google Shape;989;p20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subTitle" idx="7"/>
          </p:nvPr>
        </p:nvSpPr>
        <p:spPr>
          <a:xfrm>
            <a:off x="973200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8"/>
          </p:nvPr>
        </p:nvSpPr>
        <p:spPr>
          <a:xfrm>
            <a:off x="973200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p20"/>
          <p:cNvSpPr txBox="1">
            <a:spLocks noGrp="1"/>
          </p:cNvSpPr>
          <p:nvPr>
            <p:ph type="subTitle" idx="9"/>
          </p:nvPr>
        </p:nvSpPr>
        <p:spPr>
          <a:xfrm>
            <a:off x="3556575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93" name="Google Shape;993;p20"/>
          <p:cNvSpPr txBox="1">
            <a:spLocks noGrp="1"/>
          </p:cNvSpPr>
          <p:nvPr>
            <p:ph type="subTitle" idx="13"/>
          </p:nvPr>
        </p:nvSpPr>
        <p:spPr>
          <a:xfrm>
            <a:off x="3556575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20"/>
          <p:cNvSpPr txBox="1">
            <a:spLocks noGrp="1"/>
          </p:cNvSpPr>
          <p:nvPr>
            <p:ph type="subTitle" idx="14"/>
          </p:nvPr>
        </p:nvSpPr>
        <p:spPr>
          <a:xfrm>
            <a:off x="6139951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995" name="Google Shape;995;p20"/>
          <p:cNvSpPr txBox="1">
            <a:spLocks noGrp="1"/>
          </p:cNvSpPr>
          <p:nvPr>
            <p:ph type="subTitle" idx="15"/>
          </p:nvPr>
        </p:nvSpPr>
        <p:spPr>
          <a:xfrm>
            <a:off x="6139951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23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1106" name="Google Shape;1106;p23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8" name="Google Shape;1108;p23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1109" name="Google Shape;1109;p23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3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3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3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23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4" name="Google Shape;1114;p23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1115" name="Google Shape;1115;p23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116" name="Google Shape;1116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17" name="Google Shape;1117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18" name="Google Shape;1118;p23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119" name="Google Shape;1119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20" name="Google Shape;1120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1" name="Google Shape;1121;p23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122" name="Google Shape;1122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23" name="Google Shape;1123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4" name="Google Shape;1124;p23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125" name="Google Shape;1125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26" name="Google Shape;1126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7" name="Google Shape;1127;p23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128" name="Google Shape;1128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29" name="Google Shape;1129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0" name="Google Shape;1130;p23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131" name="Google Shape;1131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32" name="Google Shape;1132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3" name="Google Shape;1133;p23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134" name="Google Shape;1134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35" name="Google Shape;1135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6" name="Google Shape;1136;p23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137" name="Google Shape;1137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38" name="Google Shape;1138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9" name="Google Shape;1139;p23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1140" name="Google Shape;1140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41" name="Google Shape;1141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42" name="Google Shape;1142;p23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1143" name="Google Shape;1143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44" name="Google Shape;1144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45" name="Google Shape;1145;p23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146" name="Google Shape;1146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47" name="Google Shape;1147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48" name="Google Shape;1148;p23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149" name="Google Shape;1149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50" name="Google Shape;1150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51" name="Google Shape;1151;p23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152" name="Google Shape;1152;p2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53" name="Google Shape;1153;p2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154" name="Google Shape;1154;p23"/>
          <p:cNvSpPr txBox="1">
            <a:spLocks noGrp="1"/>
          </p:cNvSpPr>
          <p:nvPr>
            <p:ph type="title"/>
          </p:nvPr>
        </p:nvSpPr>
        <p:spPr>
          <a:xfrm flipH="1">
            <a:off x="1206388" y="1314647"/>
            <a:ext cx="31662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5" name="Google Shape;1155;p23"/>
          <p:cNvSpPr txBox="1">
            <a:spLocks noGrp="1"/>
          </p:cNvSpPr>
          <p:nvPr>
            <p:ph type="subTitle" idx="1"/>
          </p:nvPr>
        </p:nvSpPr>
        <p:spPr>
          <a:xfrm flipH="1">
            <a:off x="1206388" y="2763575"/>
            <a:ext cx="31662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24"/>
          <p:cNvGrpSpPr/>
          <p:nvPr/>
        </p:nvGrpSpPr>
        <p:grpSpPr>
          <a:xfrm>
            <a:off x="117484" y="213750"/>
            <a:ext cx="8909032" cy="4716000"/>
            <a:chOff x="117484" y="213750"/>
            <a:chExt cx="8909032" cy="4716000"/>
          </a:xfrm>
        </p:grpSpPr>
        <p:grpSp>
          <p:nvGrpSpPr>
            <p:cNvPr id="1158" name="Google Shape;1158;p24"/>
            <p:cNvGrpSpPr/>
            <p:nvPr/>
          </p:nvGrpSpPr>
          <p:grpSpPr>
            <a:xfrm>
              <a:off x="8419016" y="1393750"/>
              <a:ext cx="607500" cy="2356000"/>
              <a:chOff x="8421632" y="1393750"/>
              <a:chExt cx="607500" cy="2356000"/>
            </a:xfrm>
          </p:grpSpPr>
          <p:sp>
            <p:nvSpPr>
              <p:cNvPr id="1159" name="Google Shape;1159;p24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3" name="Google Shape;1163;p24"/>
            <p:cNvSpPr/>
            <p:nvPr/>
          </p:nvSpPr>
          <p:spPr>
            <a:xfrm>
              <a:off x="234684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8181934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5" name="Google Shape;1165;p24"/>
            <p:cNvGrpSpPr/>
            <p:nvPr/>
          </p:nvGrpSpPr>
          <p:grpSpPr>
            <a:xfrm>
              <a:off x="117484" y="570853"/>
              <a:ext cx="602275" cy="4001793"/>
              <a:chOff x="120100" y="570853"/>
              <a:chExt cx="602275" cy="4001793"/>
            </a:xfrm>
          </p:grpSpPr>
          <p:grpSp>
            <p:nvGrpSpPr>
              <p:cNvPr id="1166" name="Google Shape;1166;p24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167" name="Google Shape;1167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68" name="Google Shape;1168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69" name="Google Shape;1169;p24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170" name="Google Shape;1170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71" name="Google Shape;1171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72" name="Google Shape;1172;p24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173" name="Google Shape;1173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74" name="Google Shape;1174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75" name="Google Shape;1175;p24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176" name="Google Shape;1176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77" name="Google Shape;1177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78" name="Google Shape;1178;p24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179" name="Google Shape;1179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0" name="Google Shape;1180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81" name="Google Shape;1181;p24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182" name="Google Shape;1182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3" name="Google Shape;1183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84" name="Google Shape;1184;p24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185" name="Google Shape;1185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6" name="Google Shape;1186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87" name="Google Shape;1187;p24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188" name="Google Shape;1188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9" name="Google Shape;1189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0" name="Google Shape;1190;p24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1191" name="Google Shape;1191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92" name="Google Shape;1192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3" name="Google Shape;1193;p24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1194" name="Google Shape;1194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95" name="Google Shape;1195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6" name="Google Shape;1196;p24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197" name="Google Shape;1197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98" name="Google Shape;1198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9" name="Google Shape;1199;p24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200" name="Google Shape;1200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01" name="Google Shape;1201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02" name="Google Shape;1202;p24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203" name="Google Shape;1203;p2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04" name="Google Shape;1204;p2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205" name="Google Shape;1205;p24"/>
          <p:cNvSpPr txBox="1">
            <a:spLocks noGrp="1"/>
          </p:cNvSpPr>
          <p:nvPr>
            <p:ph type="title"/>
          </p:nvPr>
        </p:nvSpPr>
        <p:spPr>
          <a:xfrm>
            <a:off x="970732" y="738202"/>
            <a:ext cx="35853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06" name="Google Shape;1206;p24"/>
          <p:cNvSpPr txBox="1">
            <a:spLocks noGrp="1"/>
          </p:cNvSpPr>
          <p:nvPr>
            <p:ph type="subTitle" idx="1"/>
          </p:nvPr>
        </p:nvSpPr>
        <p:spPr>
          <a:xfrm>
            <a:off x="970729" y="1654604"/>
            <a:ext cx="35853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07" name="Google Shape;1207;p24"/>
          <p:cNvSpPr txBox="1"/>
          <p:nvPr/>
        </p:nvSpPr>
        <p:spPr>
          <a:xfrm>
            <a:off x="1286029" y="2757600"/>
            <a:ext cx="2954700" cy="8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Commissioner"/>
                <a:ea typeface="Commissioner"/>
                <a:cs typeface="Commissioner"/>
                <a:sym typeface="Commissioner"/>
              </a:rPr>
              <a:t>CRÉDITOS: Esta plantilla para presentaciones es una creación de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4"/>
                </a:solidFill>
                <a:latin typeface="Commissioner"/>
                <a:ea typeface="Commissioner"/>
                <a:cs typeface="Commissioner"/>
                <a:sym typeface="Commissioner"/>
              </a:rPr>
              <a:t>, e incluye iconos de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4"/>
                </a:solidFill>
                <a:latin typeface="Commissioner"/>
                <a:ea typeface="Commissioner"/>
                <a:cs typeface="Commissioner"/>
                <a:sym typeface="Commissioner"/>
              </a:rPr>
              <a:t>, infografías e imágenes de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4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3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61" name="Google Shape;61;p3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3;p3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64" name="Google Shape;64;p3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" name="Google Shape;68;p3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" name="Google Shape;69;p3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70" name="Google Shape;70;p3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71" name="Google Shape;71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" name="Google Shape;72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3" name="Google Shape;73;p3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74" name="Google Shape;74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5" name="Google Shape;75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" name="Google Shape;76;p3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77" name="Google Shape;77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8" name="Google Shape;78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9" name="Google Shape;79;p3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80" name="Google Shape;80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1" name="Google Shape;81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2" name="Google Shape;82;p3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83" name="Google Shape;83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4" name="Google Shape;84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5" name="Google Shape;85;p3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86" name="Google Shape;86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7" name="Google Shape;87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" name="Google Shape;88;p3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89" name="Google Shape;89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0" name="Google Shape;90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1" name="Google Shape;91;p3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92" name="Google Shape;92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3" name="Google Shape;93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" name="Google Shape;94;p3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95" name="Google Shape;95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" name="Google Shape;96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" name="Google Shape;97;p3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98" name="Google Shape;98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9" name="Google Shape;99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0" name="Google Shape;100;p3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01" name="Google Shape;101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" name="Google Shape;102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3" name="Google Shape;103;p3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04" name="Google Shape;104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5" name="Google Shape;105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6" name="Google Shape;106;p3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07" name="Google Shape;107;p3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8" name="Google Shape;108;p3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4464975" y="1537540"/>
            <a:ext cx="3723000" cy="12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4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title" idx="2" hasCustomPrompt="1"/>
          </p:nvPr>
        </p:nvSpPr>
        <p:spPr>
          <a:xfrm rot="-600355">
            <a:off x="2047456" y="2190219"/>
            <a:ext cx="1450360" cy="5995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4464975" y="2908540"/>
            <a:ext cx="37230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9" name="Google Shape;1209;p25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1210" name="Google Shape;1210;p25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2" name="Google Shape;1212;p25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1213" name="Google Shape;1213;p25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7" name="Google Shape;1217;p25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8" name="Google Shape;1218;p25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1219" name="Google Shape;1219;p25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220" name="Google Shape;1220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21" name="Google Shape;1221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22" name="Google Shape;1222;p25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223" name="Google Shape;1223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24" name="Google Shape;1224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25" name="Google Shape;1225;p25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226" name="Google Shape;1226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27" name="Google Shape;1227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28" name="Google Shape;1228;p25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229" name="Google Shape;1229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30" name="Google Shape;1230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31" name="Google Shape;1231;p25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232" name="Google Shape;1232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33" name="Google Shape;1233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34" name="Google Shape;1234;p25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235" name="Google Shape;1235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36" name="Google Shape;1236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37" name="Google Shape;1237;p25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238" name="Google Shape;1238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39" name="Google Shape;1239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0" name="Google Shape;1240;p25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241" name="Google Shape;1241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42" name="Google Shape;1242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3" name="Google Shape;1243;p25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1244" name="Google Shape;1244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45" name="Google Shape;1245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6" name="Google Shape;1246;p25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1247" name="Google Shape;1247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48" name="Google Shape;1248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9" name="Google Shape;1249;p25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250" name="Google Shape;1250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51" name="Google Shape;1251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52" name="Google Shape;1252;p25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253" name="Google Shape;1253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54" name="Google Shape;1254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55" name="Google Shape;1255;p25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256" name="Google Shape;1256;p2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57" name="Google Shape;1257;p2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" name="Google Shape;1259;p26"/>
          <p:cNvGrpSpPr/>
          <p:nvPr/>
        </p:nvGrpSpPr>
        <p:grpSpPr>
          <a:xfrm>
            <a:off x="117484" y="213750"/>
            <a:ext cx="8909032" cy="4716000"/>
            <a:chOff x="117484" y="213750"/>
            <a:chExt cx="8909032" cy="4716000"/>
          </a:xfrm>
        </p:grpSpPr>
        <p:grpSp>
          <p:nvGrpSpPr>
            <p:cNvPr id="1260" name="Google Shape;1260;p26"/>
            <p:cNvGrpSpPr/>
            <p:nvPr/>
          </p:nvGrpSpPr>
          <p:grpSpPr>
            <a:xfrm>
              <a:off x="8419016" y="1393750"/>
              <a:ext cx="607500" cy="2356000"/>
              <a:chOff x="8421632" y="1393750"/>
              <a:chExt cx="607500" cy="2356000"/>
            </a:xfrm>
          </p:grpSpPr>
          <p:sp>
            <p:nvSpPr>
              <p:cNvPr id="1261" name="Google Shape;1261;p26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6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6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6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5" name="Google Shape;1265;p26"/>
            <p:cNvSpPr/>
            <p:nvPr/>
          </p:nvSpPr>
          <p:spPr>
            <a:xfrm>
              <a:off x="234684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6"/>
            <p:cNvSpPr/>
            <p:nvPr/>
          </p:nvSpPr>
          <p:spPr>
            <a:xfrm>
              <a:off x="8181934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7" name="Google Shape;1267;p26"/>
            <p:cNvGrpSpPr/>
            <p:nvPr/>
          </p:nvGrpSpPr>
          <p:grpSpPr>
            <a:xfrm>
              <a:off x="117484" y="570853"/>
              <a:ext cx="602275" cy="4001793"/>
              <a:chOff x="120100" y="570853"/>
              <a:chExt cx="602275" cy="4001793"/>
            </a:xfrm>
          </p:grpSpPr>
          <p:grpSp>
            <p:nvGrpSpPr>
              <p:cNvPr id="1268" name="Google Shape;1268;p26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269" name="Google Shape;1269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70" name="Google Shape;1270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71" name="Google Shape;1271;p26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272" name="Google Shape;1272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73" name="Google Shape;1273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74" name="Google Shape;1274;p26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275" name="Google Shape;1275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76" name="Google Shape;1276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77" name="Google Shape;1277;p26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278" name="Google Shape;1278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79" name="Google Shape;1279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80" name="Google Shape;1280;p26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281" name="Google Shape;1281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82" name="Google Shape;1282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83" name="Google Shape;1283;p26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284" name="Google Shape;1284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85" name="Google Shape;1285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86" name="Google Shape;1286;p26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287" name="Google Shape;1287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88" name="Google Shape;1288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89" name="Google Shape;1289;p26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290" name="Google Shape;1290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91" name="Google Shape;1291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92" name="Google Shape;1292;p26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1293" name="Google Shape;1293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94" name="Google Shape;1294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95" name="Google Shape;1295;p26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1296" name="Google Shape;1296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97" name="Google Shape;1297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98" name="Google Shape;1298;p26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299" name="Google Shape;1299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00" name="Google Shape;1300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01" name="Google Shape;1301;p26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302" name="Google Shape;1302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03" name="Google Shape;1303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04" name="Google Shape;1304;p26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305" name="Google Shape;1305;p2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06" name="Google Shape;1306;p2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4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114" name="Google Shape;114;p4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" name="Google Shape;116;p4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4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" name="Google Shape;121;p4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" name="Google Shape;122;p4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123" name="Google Shape;123;p4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24" name="Google Shape;124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5" name="Google Shape;125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6" name="Google Shape;126;p4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27" name="Google Shape;127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8" name="Google Shape;128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9" name="Google Shape;129;p4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30" name="Google Shape;130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1" name="Google Shape;131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2" name="Google Shape;132;p4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33" name="Google Shape;133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4" name="Google Shape;134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5" name="Google Shape;135;p4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36" name="Google Shape;136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7" name="Google Shape;137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8" name="Google Shape;138;p4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39" name="Google Shape;139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" name="Google Shape;140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1" name="Google Shape;141;p4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42" name="Google Shape;142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3" name="Google Shape;143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4" name="Google Shape;144;p4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45" name="Google Shape;145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6" name="Google Shape;146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7" name="Google Shape;147;p4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148" name="Google Shape;148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9" name="Google Shape;149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50" name="Google Shape;150;p4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151" name="Google Shape;151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2" name="Google Shape;152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53" name="Google Shape;153;p4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154" name="Google Shape;154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5" name="Google Shape;155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56" name="Google Shape;156;p4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157" name="Google Shape;157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8" name="Google Shape;158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59" name="Google Shape;159;p4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160" name="Google Shape;160;p4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61" name="Google Shape;161;p4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62" name="Google Shape;162;p4"/>
          <p:cNvSpPr txBox="1">
            <a:spLocks noGrp="1"/>
          </p:cNvSpPr>
          <p:nvPr>
            <p:ph type="body" idx="1"/>
          </p:nvPr>
        </p:nvSpPr>
        <p:spPr>
          <a:xfrm flipH="1">
            <a:off x="4409947" y="1629711"/>
            <a:ext cx="4014000" cy="27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163" name="Google Shape;163;p4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5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166" name="Google Shape;166;p5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" name="Google Shape;168;p5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169" name="Google Shape;169;p5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" name="Google Shape;173;p5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5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175" name="Google Shape;175;p5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176" name="Google Shape;176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77" name="Google Shape;177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78" name="Google Shape;178;p5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179" name="Google Shape;179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0" name="Google Shape;180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1" name="Google Shape;181;p5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182" name="Google Shape;182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3" name="Google Shape;183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4" name="Google Shape;184;p5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185" name="Google Shape;185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6" name="Google Shape;186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7" name="Google Shape;187;p5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188" name="Google Shape;188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9" name="Google Shape;189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0" name="Google Shape;190;p5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191" name="Google Shape;191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2" name="Google Shape;192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3" name="Google Shape;193;p5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194" name="Google Shape;194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5" name="Google Shape;195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6" name="Google Shape;196;p5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197" name="Google Shape;197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8" name="Google Shape;198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9" name="Google Shape;199;p5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200" name="Google Shape;200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1" name="Google Shape;201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02" name="Google Shape;202;p5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203" name="Google Shape;203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4" name="Google Shape;204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05" name="Google Shape;205;p5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206" name="Google Shape;206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7" name="Google Shape;207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08" name="Google Shape;208;p5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209" name="Google Shape;209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0" name="Google Shape;210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1" name="Google Shape;211;p5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212" name="Google Shape;212;p5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3" name="Google Shape;213;p5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214" name="Google Shape;214;p5"/>
          <p:cNvSpPr txBox="1">
            <a:spLocks noGrp="1"/>
          </p:cNvSpPr>
          <p:nvPr>
            <p:ph type="subTitle" idx="1"/>
          </p:nvPr>
        </p:nvSpPr>
        <p:spPr>
          <a:xfrm>
            <a:off x="1254788" y="2788392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215" name="Google Shape;215;p5"/>
          <p:cNvSpPr txBox="1">
            <a:spLocks noGrp="1"/>
          </p:cNvSpPr>
          <p:nvPr>
            <p:ph type="subTitle" idx="2"/>
          </p:nvPr>
        </p:nvSpPr>
        <p:spPr>
          <a:xfrm>
            <a:off x="1254788" y="3159792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5"/>
          <p:cNvSpPr txBox="1">
            <a:spLocks noGrp="1"/>
          </p:cNvSpPr>
          <p:nvPr>
            <p:ph type="subTitle" idx="3"/>
          </p:nvPr>
        </p:nvSpPr>
        <p:spPr>
          <a:xfrm>
            <a:off x="5112413" y="2788392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9pPr>
          </a:lstStyle>
          <a:p>
            <a:endParaRPr/>
          </a:p>
        </p:txBody>
      </p:sp>
      <p:sp>
        <p:nvSpPr>
          <p:cNvPr id="217" name="Google Shape;217;p5"/>
          <p:cNvSpPr txBox="1">
            <a:spLocks noGrp="1"/>
          </p:cNvSpPr>
          <p:nvPr>
            <p:ph type="subTitle" idx="4"/>
          </p:nvPr>
        </p:nvSpPr>
        <p:spPr>
          <a:xfrm>
            <a:off x="5112413" y="3159792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6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221" name="Google Shape;221;p6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" name="Google Shape;223;p6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224" name="Google Shape;224;p6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" name="Google Shape;228;p6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" name="Google Shape;229;p6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230" name="Google Shape;230;p6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231" name="Google Shape;231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2" name="Google Shape;232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33" name="Google Shape;233;p6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234" name="Google Shape;234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5" name="Google Shape;235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36" name="Google Shape;236;p6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237" name="Google Shape;237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8" name="Google Shape;238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39" name="Google Shape;239;p6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240" name="Google Shape;240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1" name="Google Shape;241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2" name="Google Shape;242;p6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243" name="Google Shape;243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4" name="Google Shape;244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5" name="Google Shape;245;p6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246" name="Google Shape;246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7" name="Google Shape;247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8" name="Google Shape;248;p6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249" name="Google Shape;249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0" name="Google Shape;250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1" name="Google Shape;251;p6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252" name="Google Shape;252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3" name="Google Shape;253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4" name="Google Shape;254;p6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255" name="Google Shape;255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6" name="Google Shape;256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7" name="Google Shape;257;p6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258" name="Google Shape;258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9" name="Google Shape;259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60" name="Google Shape;260;p6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261" name="Google Shape;261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2" name="Google Shape;262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63" name="Google Shape;263;p6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264" name="Google Shape;264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5" name="Google Shape;265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66" name="Google Shape;266;p6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267" name="Google Shape;267;p6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8" name="Google Shape;268;p6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269" name="Google Shape;269;p6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7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272" name="Google Shape;272;p7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" name="Google Shape;274;p7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275" name="Google Shape;275;p7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" name="Google Shape;279;p7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" name="Google Shape;280;p7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281" name="Google Shape;281;p7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282" name="Google Shape;282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3" name="Google Shape;283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4" name="Google Shape;284;p7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285" name="Google Shape;285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6" name="Google Shape;286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7" name="Google Shape;287;p7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288" name="Google Shape;288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9" name="Google Shape;289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90" name="Google Shape;290;p7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291" name="Google Shape;291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2" name="Google Shape;292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93" name="Google Shape;293;p7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294" name="Google Shape;294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5" name="Google Shape;295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96" name="Google Shape;296;p7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297" name="Google Shape;297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8" name="Google Shape;298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99" name="Google Shape;299;p7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300" name="Google Shape;300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01" name="Google Shape;301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2" name="Google Shape;302;p7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303" name="Google Shape;303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04" name="Google Shape;304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5" name="Google Shape;305;p7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306" name="Google Shape;306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07" name="Google Shape;307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8" name="Google Shape;308;p7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309" name="Google Shape;309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0" name="Google Shape;310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11" name="Google Shape;311;p7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312" name="Google Shape;312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3" name="Google Shape;313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14" name="Google Shape;314;p7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315" name="Google Shape;315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6" name="Google Shape;316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17" name="Google Shape;317;p7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318" name="Google Shape;318;p7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9" name="Google Shape;319;p7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320" name="Google Shape;320;p7"/>
          <p:cNvSpPr txBox="1">
            <a:spLocks noGrp="1"/>
          </p:cNvSpPr>
          <p:nvPr>
            <p:ph type="subTitle" idx="1"/>
          </p:nvPr>
        </p:nvSpPr>
        <p:spPr>
          <a:xfrm>
            <a:off x="973679" y="2463522"/>
            <a:ext cx="3105300" cy="13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1" name="Google Shape;321;p7"/>
          <p:cNvSpPr txBox="1">
            <a:spLocks noGrp="1"/>
          </p:cNvSpPr>
          <p:nvPr>
            <p:ph type="title"/>
          </p:nvPr>
        </p:nvSpPr>
        <p:spPr>
          <a:xfrm>
            <a:off x="973679" y="1292119"/>
            <a:ext cx="3105300" cy="11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8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324" name="Google Shape;324;p8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8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327" name="Google Shape;327;p8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" name="Google Shape;331;p8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" name="Google Shape;332;p8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333" name="Google Shape;333;p8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334" name="Google Shape;334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35" name="Google Shape;335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36" name="Google Shape;336;p8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337" name="Google Shape;337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38" name="Google Shape;338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39" name="Google Shape;339;p8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340" name="Google Shape;340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1" name="Google Shape;341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42" name="Google Shape;342;p8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343" name="Google Shape;343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4" name="Google Shape;344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45" name="Google Shape;345;p8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346" name="Google Shape;346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7" name="Google Shape;347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48" name="Google Shape;348;p8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349" name="Google Shape;349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0" name="Google Shape;350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51" name="Google Shape;351;p8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352" name="Google Shape;352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3" name="Google Shape;353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54" name="Google Shape;354;p8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355" name="Google Shape;355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6" name="Google Shape;356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57" name="Google Shape;357;p8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358" name="Google Shape;358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9" name="Google Shape;359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0" name="Google Shape;360;p8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361" name="Google Shape;361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62" name="Google Shape;362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3" name="Google Shape;363;p8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364" name="Google Shape;364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65" name="Google Shape;365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6" name="Google Shape;366;p8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367" name="Google Shape;367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68" name="Google Shape;368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9" name="Google Shape;369;p8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370" name="Google Shape;370;p8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71" name="Google Shape;371;p8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372" name="Google Shape;372;p8"/>
          <p:cNvSpPr txBox="1">
            <a:spLocks noGrp="1"/>
          </p:cNvSpPr>
          <p:nvPr>
            <p:ph type="title"/>
          </p:nvPr>
        </p:nvSpPr>
        <p:spPr>
          <a:xfrm>
            <a:off x="1698600" y="1423450"/>
            <a:ext cx="6000000" cy="22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70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9"/>
          <p:cNvGrpSpPr/>
          <p:nvPr/>
        </p:nvGrpSpPr>
        <p:grpSpPr>
          <a:xfrm>
            <a:off x="117484" y="213750"/>
            <a:ext cx="8909032" cy="4716000"/>
            <a:chOff x="120100" y="213750"/>
            <a:chExt cx="8909032" cy="4716000"/>
          </a:xfrm>
        </p:grpSpPr>
        <p:sp>
          <p:nvSpPr>
            <p:cNvPr id="375" name="Google Shape;375;p9"/>
            <p:cNvSpPr/>
            <p:nvPr/>
          </p:nvSpPr>
          <p:spPr>
            <a:xfrm>
              <a:off x="237300" y="234600"/>
              <a:ext cx="8669400" cy="4674300"/>
            </a:xfrm>
            <a:prstGeom prst="roundRect">
              <a:avLst>
                <a:gd name="adj" fmla="val 3062"/>
              </a:avLst>
            </a:prstGeom>
            <a:solidFill>
              <a:schemeClr val="dk1"/>
            </a:solidFill>
            <a:ln>
              <a:noFill/>
            </a:ln>
            <a:effectLst>
              <a:outerShdw blurRad="25717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8184550" y="213750"/>
              <a:ext cx="251400" cy="471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" name="Google Shape;377;p9"/>
            <p:cNvGrpSpPr/>
            <p:nvPr/>
          </p:nvGrpSpPr>
          <p:grpSpPr>
            <a:xfrm>
              <a:off x="8421632" y="1393750"/>
              <a:ext cx="607500" cy="2356000"/>
              <a:chOff x="8421632" y="1393750"/>
              <a:chExt cx="607500" cy="2356000"/>
            </a:xfrm>
          </p:grpSpPr>
          <p:sp>
            <p:nvSpPr>
              <p:cNvPr id="378" name="Google Shape;378;p9"/>
              <p:cNvSpPr/>
              <p:nvPr/>
            </p:nvSpPr>
            <p:spPr>
              <a:xfrm>
                <a:off x="8421632" y="30492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8421632" y="2497417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8421632" y="1945583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8421632" y="1393750"/>
                <a:ext cx="607500" cy="7005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" name="Google Shape;382;p9"/>
            <p:cNvSpPr/>
            <p:nvPr/>
          </p:nvSpPr>
          <p:spPr>
            <a:xfrm>
              <a:off x="389700" y="396000"/>
              <a:ext cx="8364600" cy="4351500"/>
            </a:xfrm>
            <a:prstGeom prst="roundRect">
              <a:avLst>
                <a:gd name="adj" fmla="val 306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" name="Google Shape;383;p9"/>
            <p:cNvGrpSpPr/>
            <p:nvPr/>
          </p:nvGrpSpPr>
          <p:grpSpPr>
            <a:xfrm>
              <a:off x="120100" y="570853"/>
              <a:ext cx="602275" cy="4001793"/>
              <a:chOff x="120100" y="570853"/>
              <a:chExt cx="602275" cy="4001793"/>
            </a:xfrm>
          </p:grpSpPr>
          <p:grpSp>
            <p:nvGrpSpPr>
              <p:cNvPr id="384" name="Google Shape;384;p9"/>
              <p:cNvGrpSpPr/>
              <p:nvPr/>
            </p:nvGrpSpPr>
            <p:grpSpPr>
              <a:xfrm>
                <a:off x="120100" y="570853"/>
                <a:ext cx="602275" cy="193500"/>
                <a:chOff x="120100" y="539500"/>
                <a:chExt cx="602275" cy="193500"/>
              </a:xfrm>
            </p:grpSpPr>
            <p:sp>
              <p:nvSpPr>
                <p:cNvPr id="385" name="Google Shape;385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86" name="Google Shape;386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87" name="Google Shape;387;p9"/>
              <p:cNvGrpSpPr/>
              <p:nvPr/>
            </p:nvGrpSpPr>
            <p:grpSpPr>
              <a:xfrm>
                <a:off x="120100" y="888211"/>
                <a:ext cx="602275" cy="193500"/>
                <a:chOff x="120100" y="539500"/>
                <a:chExt cx="602275" cy="193500"/>
              </a:xfrm>
            </p:grpSpPr>
            <p:sp>
              <p:nvSpPr>
                <p:cNvPr id="388" name="Google Shape;388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89" name="Google Shape;389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90" name="Google Shape;390;p9"/>
              <p:cNvGrpSpPr/>
              <p:nvPr/>
            </p:nvGrpSpPr>
            <p:grpSpPr>
              <a:xfrm>
                <a:off x="120100" y="1205569"/>
                <a:ext cx="602275" cy="193500"/>
                <a:chOff x="120100" y="539500"/>
                <a:chExt cx="602275" cy="193500"/>
              </a:xfrm>
            </p:grpSpPr>
            <p:sp>
              <p:nvSpPr>
                <p:cNvPr id="391" name="Google Shape;391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92" name="Google Shape;392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93" name="Google Shape;393;p9"/>
              <p:cNvGrpSpPr/>
              <p:nvPr/>
            </p:nvGrpSpPr>
            <p:grpSpPr>
              <a:xfrm>
                <a:off x="120100" y="1522927"/>
                <a:ext cx="602275" cy="193500"/>
                <a:chOff x="120100" y="539500"/>
                <a:chExt cx="602275" cy="193500"/>
              </a:xfrm>
            </p:grpSpPr>
            <p:sp>
              <p:nvSpPr>
                <p:cNvPr id="394" name="Google Shape;394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95" name="Google Shape;395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96" name="Google Shape;396;p9"/>
              <p:cNvGrpSpPr/>
              <p:nvPr/>
            </p:nvGrpSpPr>
            <p:grpSpPr>
              <a:xfrm>
                <a:off x="120100" y="1840284"/>
                <a:ext cx="602275" cy="193500"/>
                <a:chOff x="120100" y="539500"/>
                <a:chExt cx="602275" cy="193500"/>
              </a:xfrm>
            </p:grpSpPr>
            <p:sp>
              <p:nvSpPr>
                <p:cNvPr id="397" name="Google Shape;397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98" name="Google Shape;398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99" name="Google Shape;399;p9"/>
              <p:cNvGrpSpPr/>
              <p:nvPr/>
            </p:nvGrpSpPr>
            <p:grpSpPr>
              <a:xfrm>
                <a:off x="120100" y="2157642"/>
                <a:ext cx="602275" cy="193500"/>
                <a:chOff x="120100" y="539500"/>
                <a:chExt cx="602275" cy="193500"/>
              </a:xfrm>
            </p:grpSpPr>
            <p:sp>
              <p:nvSpPr>
                <p:cNvPr id="400" name="Google Shape;400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01" name="Google Shape;401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02" name="Google Shape;402;p9"/>
              <p:cNvGrpSpPr/>
              <p:nvPr/>
            </p:nvGrpSpPr>
            <p:grpSpPr>
              <a:xfrm>
                <a:off x="120100" y="2475000"/>
                <a:ext cx="602275" cy="193500"/>
                <a:chOff x="120100" y="539500"/>
                <a:chExt cx="602275" cy="193500"/>
              </a:xfrm>
            </p:grpSpPr>
            <p:sp>
              <p:nvSpPr>
                <p:cNvPr id="403" name="Google Shape;403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04" name="Google Shape;404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05" name="Google Shape;405;p9"/>
              <p:cNvGrpSpPr/>
              <p:nvPr/>
            </p:nvGrpSpPr>
            <p:grpSpPr>
              <a:xfrm>
                <a:off x="120100" y="2792358"/>
                <a:ext cx="602275" cy="193500"/>
                <a:chOff x="120100" y="539500"/>
                <a:chExt cx="602275" cy="193500"/>
              </a:xfrm>
            </p:grpSpPr>
            <p:sp>
              <p:nvSpPr>
                <p:cNvPr id="406" name="Google Shape;406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07" name="Google Shape;407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08" name="Google Shape;408;p9"/>
              <p:cNvGrpSpPr/>
              <p:nvPr/>
            </p:nvGrpSpPr>
            <p:grpSpPr>
              <a:xfrm>
                <a:off x="120100" y="3109716"/>
                <a:ext cx="602275" cy="193500"/>
                <a:chOff x="120100" y="539500"/>
                <a:chExt cx="602275" cy="193500"/>
              </a:xfrm>
            </p:grpSpPr>
            <p:sp>
              <p:nvSpPr>
                <p:cNvPr id="409" name="Google Shape;409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10" name="Google Shape;410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11" name="Google Shape;411;p9"/>
              <p:cNvGrpSpPr/>
              <p:nvPr/>
            </p:nvGrpSpPr>
            <p:grpSpPr>
              <a:xfrm>
                <a:off x="120100" y="3427073"/>
                <a:ext cx="602275" cy="193500"/>
                <a:chOff x="120100" y="539500"/>
                <a:chExt cx="602275" cy="193500"/>
              </a:xfrm>
            </p:grpSpPr>
            <p:sp>
              <p:nvSpPr>
                <p:cNvPr id="412" name="Google Shape;412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13" name="Google Shape;413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14" name="Google Shape;414;p9"/>
              <p:cNvGrpSpPr/>
              <p:nvPr/>
            </p:nvGrpSpPr>
            <p:grpSpPr>
              <a:xfrm>
                <a:off x="120100" y="3744431"/>
                <a:ext cx="602275" cy="193500"/>
                <a:chOff x="120100" y="539500"/>
                <a:chExt cx="602275" cy="193500"/>
              </a:xfrm>
            </p:grpSpPr>
            <p:sp>
              <p:nvSpPr>
                <p:cNvPr id="415" name="Google Shape;415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16" name="Google Shape;416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17" name="Google Shape;417;p9"/>
              <p:cNvGrpSpPr/>
              <p:nvPr/>
            </p:nvGrpSpPr>
            <p:grpSpPr>
              <a:xfrm>
                <a:off x="120100" y="4061789"/>
                <a:ext cx="602275" cy="193500"/>
                <a:chOff x="120100" y="539500"/>
                <a:chExt cx="602275" cy="193500"/>
              </a:xfrm>
            </p:grpSpPr>
            <p:sp>
              <p:nvSpPr>
                <p:cNvPr id="418" name="Google Shape;418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19" name="Google Shape;419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20" name="Google Shape;420;p9"/>
              <p:cNvGrpSpPr/>
              <p:nvPr/>
            </p:nvGrpSpPr>
            <p:grpSpPr>
              <a:xfrm>
                <a:off x="120100" y="4379147"/>
                <a:ext cx="602275" cy="193500"/>
                <a:chOff x="120100" y="539500"/>
                <a:chExt cx="602275" cy="193500"/>
              </a:xfrm>
            </p:grpSpPr>
            <p:sp>
              <p:nvSpPr>
                <p:cNvPr id="421" name="Google Shape;421;p9"/>
                <p:cNvSpPr/>
                <p:nvPr/>
              </p:nvSpPr>
              <p:spPr>
                <a:xfrm>
                  <a:off x="528875" y="539500"/>
                  <a:ext cx="193500" cy="193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22" name="Google Shape;422;p9"/>
                <p:cNvCxnSpPr/>
                <p:nvPr/>
              </p:nvCxnSpPr>
              <p:spPr>
                <a:xfrm>
                  <a:off x="120100" y="636250"/>
                  <a:ext cx="489900" cy="0"/>
                </a:xfrm>
                <a:prstGeom prst="straightConnector1">
                  <a:avLst/>
                </a:prstGeom>
                <a:noFill/>
                <a:ln w="76200" cap="rnd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423" name="Google Shape;423;p9"/>
          <p:cNvSpPr txBox="1">
            <a:spLocks noGrp="1"/>
          </p:cNvSpPr>
          <p:nvPr>
            <p:ph type="subTitle" idx="1"/>
          </p:nvPr>
        </p:nvSpPr>
        <p:spPr>
          <a:xfrm>
            <a:off x="2153439" y="2332100"/>
            <a:ext cx="5081700" cy="11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424" name="Google Shape;424;p9"/>
          <p:cNvSpPr txBox="1">
            <a:spLocks noGrp="1"/>
          </p:cNvSpPr>
          <p:nvPr>
            <p:ph type="title"/>
          </p:nvPr>
        </p:nvSpPr>
        <p:spPr>
          <a:xfrm>
            <a:off x="2153439" y="1660150"/>
            <a:ext cx="5081700" cy="6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oogle Shape;426;p10"/>
          <p:cNvGrpSpPr/>
          <p:nvPr/>
        </p:nvGrpSpPr>
        <p:grpSpPr>
          <a:xfrm>
            <a:off x="2" y="6"/>
            <a:ext cx="9144054" cy="5143502"/>
            <a:chOff x="2" y="6"/>
            <a:chExt cx="9144054" cy="5143502"/>
          </a:xfrm>
        </p:grpSpPr>
        <p:sp>
          <p:nvSpPr>
            <p:cNvPr id="427" name="Google Shape;427;p10"/>
            <p:cNvSpPr/>
            <p:nvPr/>
          </p:nvSpPr>
          <p:spPr>
            <a:xfrm>
              <a:off x="2" y="6"/>
              <a:ext cx="9144054" cy="5143502"/>
            </a:xfrm>
            <a:custGeom>
              <a:avLst/>
              <a:gdLst/>
              <a:ahLst/>
              <a:cxnLst/>
              <a:rect l="l" t="t" r="r" b="b"/>
              <a:pathLst>
                <a:path w="285774" h="160747" extrusionOk="0">
                  <a:moveTo>
                    <a:pt x="0" y="0"/>
                  </a:moveTo>
                  <a:lnTo>
                    <a:pt x="0" y="160747"/>
                  </a:lnTo>
                  <a:lnTo>
                    <a:pt x="285774" y="160747"/>
                  </a:lnTo>
                  <a:lnTo>
                    <a:pt x="285774" y="0"/>
                  </a:lnTo>
                  <a:close/>
                  <a:moveTo>
                    <a:pt x="275986" y="147149"/>
                  </a:moveTo>
                  <a:cubicBezTo>
                    <a:pt x="276010" y="149530"/>
                    <a:pt x="274105" y="151483"/>
                    <a:pt x="271747" y="151531"/>
                  </a:cubicBezTo>
                  <a:lnTo>
                    <a:pt x="14051" y="151531"/>
                  </a:lnTo>
                  <a:cubicBezTo>
                    <a:pt x="11669" y="151483"/>
                    <a:pt x="9764" y="149530"/>
                    <a:pt x="9788" y="147173"/>
                  </a:cubicBezTo>
                  <a:lnTo>
                    <a:pt x="9788" y="13598"/>
                  </a:lnTo>
                  <a:cubicBezTo>
                    <a:pt x="9764" y="11217"/>
                    <a:pt x="11669" y="9264"/>
                    <a:pt x="14051" y="9240"/>
                  </a:cubicBezTo>
                  <a:lnTo>
                    <a:pt x="271747" y="9240"/>
                  </a:lnTo>
                  <a:cubicBezTo>
                    <a:pt x="272866" y="9240"/>
                    <a:pt x="273938" y="9692"/>
                    <a:pt x="274724" y="10502"/>
                  </a:cubicBezTo>
                  <a:cubicBezTo>
                    <a:pt x="275534" y="11336"/>
                    <a:pt x="275986" y="12431"/>
                    <a:pt x="275986" y="135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8" name="Google Shape;428;p10"/>
            <p:cNvGrpSpPr/>
            <p:nvPr/>
          </p:nvGrpSpPr>
          <p:grpSpPr>
            <a:xfrm>
              <a:off x="117337" y="214102"/>
              <a:ext cx="8909384" cy="4715312"/>
              <a:chOff x="117337" y="214102"/>
              <a:chExt cx="8909384" cy="4715312"/>
            </a:xfrm>
          </p:grpSpPr>
          <p:sp>
            <p:nvSpPr>
              <p:cNvPr id="429" name="Google Shape;429;p10"/>
              <p:cNvSpPr/>
              <p:nvPr/>
            </p:nvSpPr>
            <p:spPr>
              <a:xfrm>
                <a:off x="234671" y="233940"/>
                <a:ext cx="8669371" cy="4674899"/>
              </a:xfrm>
              <a:custGeom>
                <a:avLst/>
                <a:gdLst/>
                <a:ahLst/>
                <a:cxnLst/>
                <a:rect l="l" t="t" r="r" b="b"/>
                <a:pathLst>
                  <a:path w="270939" h="146102" extrusionOk="0">
                    <a:moveTo>
                      <a:pt x="269628" y="1334"/>
                    </a:moveTo>
                    <a:cubicBezTo>
                      <a:pt x="268795" y="476"/>
                      <a:pt x="267652" y="0"/>
                      <a:pt x="266461" y="24"/>
                    </a:cubicBezTo>
                    <a:lnTo>
                      <a:pt x="4478" y="24"/>
                    </a:lnTo>
                    <a:cubicBezTo>
                      <a:pt x="2001" y="24"/>
                      <a:pt x="1" y="2000"/>
                      <a:pt x="1" y="4477"/>
                    </a:cubicBezTo>
                    <a:lnTo>
                      <a:pt x="1" y="141624"/>
                    </a:lnTo>
                    <a:cubicBezTo>
                      <a:pt x="1" y="144101"/>
                      <a:pt x="2001" y="146101"/>
                      <a:pt x="4478" y="146101"/>
                    </a:cubicBezTo>
                    <a:lnTo>
                      <a:pt x="266461" y="146101"/>
                    </a:lnTo>
                    <a:cubicBezTo>
                      <a:pt x="268938" y="146101"/>
                      <a:pt x="270938" y="144101"/>
                      <a:pt x="270938" y="141624"/>
                    </a:cubicBezTo>
                    <a:lnTo>
                      <a:pt x="270938" y="4501"/>
                    </a:lnTo>
                    <a:cubicBezTo>
                      <a:pt x="270938" y="3310"/>
                      <a:pt x="270462" y="2167"/>
                      <a:pt x="269628" y="1334"/>
                    </a:cubicBezTo>
                    <a:close/>
                    <a:moveTo>
                      <a:pt x="266175" y="136885"/>
                    </a:moveTo>
                    <a:cubicBezTo>
                      <a:pt x="266175" y="139195"/>
                      <a:pt x="264318" y="141052"/>
                      <a:pt x="262008" y="141052"/>
                    </a:cubicBezTo>
                    <a:lnTo>
                      <a:pt x="8931" y="141052"/>
                    </a:lnTo>
                    <a:cubicBezTo>
                      <a:pt x="6621" y="141052"/>
                      <a:pt x="4764" y="139195"/>
                      <a:pt x="4764" y="136885"/>
                    </a:cubicBezTo>
                    <a:lnTo>
                      <a:pt x="4764" y="9240"/>
                    </a:lnTo>
                    <a:cubicBezTo>
                      <a:pt x="4764" y="6930"/>
                      <a:pt x="6621" y="5072"/>
                      <a:pt x="8931" y="5072"/>
                    </a:cubicBezTo>
                    <a:lnTo>
                      <a:pt x="262008" y="5072"/>
                    </a:lnTo>
                    <a:cubicBezTo>
                      <a:pt x="264318" y="5072"/>
                      <a:pt x="266175" y="6930"/>
                      <a:pt x="266175" y="92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526521" y="570714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34" y="1"/>
                      <a:pt x="3025" y="1"/>
                    </a:cubicBezTo>
                    <a:lnTo>
                      <a:pt x="3025" y="1"/>
                    </a:lnTo>
                    <a:cubicBezTo>
                      <a:pt x="4692" y="1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50"/>
                      <a:pt x="3025" y="6050"/>
                    </a:cubicBezTo>
                    <a:lnTo>
                      <a:pt x="3025" y="6050"/>
                    </a:lnTo>
                    <a:cubicBezTo>
                      <a:pt x="1334" y="6050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117337" y="667506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>
                <a:off x="117337" y="667506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>
                <a:off x="526521" y="888481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34"/>
                      <a:pt x="1334" y="1"/>
                      <a:pt x="3025" y="1"/>
                    </a:cubicBezTo>
                    <a:lnTo>
                      <a:pt x="3025" y="1"/>
                    </a:lnTo>
                    <a:cubicBezTo>
                      <a:pt x="4692" y="1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34" y="6049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>
                <a:off x="117337" y="9852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>
                <a:off x="117337" y="9852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>
                <a:off x="526521" y="1205480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34" y="0"/>
                      <a:pt x="3025" y="0"/>
                    </a:cubicBezTo>
                    <a:lnTo>
                      <a:pt x="3025" y="0"/>
                    </a:lnTo>
                    <a:cubicBezTo>
                      <a:pt x="4692" y="0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58" y="6049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>
                <a:off x="117337" y="13022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117337" y="13022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525753" y="1522479"/>
                <a:ext cx="194353" cy="194321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6073" extrusionOk="0">
                    <a:moveTo>
                      <a:pt x="25" y="3025"/>
                    </a:moveTo>
                    <a:lnTo>
                      <a:pt x="25" y="3025"/>
                    </a:lnTo>
                    <a:cubicBezTo>
                      <a:pt x="25" y="1358"/>
                      <a:pt x="1382" y="0"/>
                      <a:pt x="3049" y="0"/>
                    </a:cubicBezTo>
                    <a:lnTo>
                      <a:pt x="3049" y="0"/>
                    </a:lnTo>
                    <a:cubicBezTo>
                      <a:pt x="4716" y="0"/>
                      <a:pt x="6074" y="1358"/>
                      <a:pt x="6074" y="3025"/>
                    </a:cubicBezTo>
                    <a:lnTo>
                      <a:pt x="6074" y="3025"/>
                    </a:lnTo>
                    <a:cubicBezTo>
                      <a:pt x="6074" y="4692"/>
                      <a:pt x="4716" y="6073"/>
                      <a:pt x="3049" y="6073"/>
                    </a:cubicBezTo>
                    <a:lnTo>
                      <a:pt x="3049" y="6073"/>
                    </a:lnTo>
                    <a:cubicBezTo>
                      <a:pt x="1358" y="6073"/>
                      <a:pt x="1" y="4692"/>
                      <a:pt x="25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>
                <a:off x="117337" y="1619240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>
                <a:off x="117337" y="1619240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>
                <a:off x="526521" y="1840215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58" y="1"/>
                      <a:pt x="3025" y="1"/>
                    </a:cubicBezTo>
                    <a:lnTo>
                      <a:pt x="3025" y="1"/>
                    </a:lnTo>
                    <a:cubicBezTo>
                      <a:pt x="4692" y="1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50"/>
                      <a:pt x="3025" y="6050"/>
                    </a:cubicBezTo>
                    <a:lnTo>
                      <a:pt x="3025" y="6050"/>
                    </a:lnTo>
                    <a:cubicBezTo>
                      <a:pt x="1334" y="6050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>
                <a:off x="117337" y="1937007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>
                <a:off x="117337" y="1937007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>
                <a:off x="526521" y="2157982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34"/>
                      <a:pt x="1334" y="0"/>
                      <a:pt x="3025" y="0"/>
                    </a:cubicBezTo>
                    <a:lnTo>
                      <a:pt x="3025" y="0"/>
                    </a:lnTo>
                    <a:cubicBezTo>
                      <a:pt x="4692" y="0"/>
                      <a:pt x="6050" y="1334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34" y="6049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>
                <a:off x="117337" y="2254742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>
                <a:off x="117337" y="2254742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0"/>
              <p:cNvSpPr/>
              <p:nvPr/>
            </p:nvSpPr>
            <p:spPr>
              <a:xfrm>
                <a:off x="526521" y="2474981"/>
                <a:ext cx="193585" cy="193553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49" extrusionOk="0">
                    <a:moveTo>
                      <a:pt x="1" y="3024"/>
                    </a:moveTo>
                    <a:lnTo>
                      <a:pt x="1" y="3024"/>
                    </a:lnTo>
                    <a:cubicBezTo>
                      <a:pt x="1" y="1357"/>
                      <a:pt x="1334" y="0"/>
                      <a:pt x="3025" y="0"/>
                    </a:cubicBezTo>
                    <a:lnTo>
                      <a:pt x="3025" y="0"/>
                    </a:lnTo>
                    <a:cubicBezTo>
                      <a:pt x="4692" y="0"/>
                      <a:pt x="6050" y="1357"/>
                      <a:pt x="6050" y="3024"/>
                    </a:cubicBezTo>
                    <a:lnTo>
                      <a:pt x="6050" y="3024"/>
                    </a:lnTo>
                    <a:cubicBezTo>
                      <a:pt x="6050" y="4691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34" y="6049"/>
                      <a:pt x="1" y="4691"/>
                      <a:pt x="1" y="30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0"/>
              <p:cNvSpPr/>
              <p:nvPr/>
            </p:nvSpPr>
            <p:spPr>
              <a:xfrm>
                <a:off x="117337" y="25717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0"/>
              <p:cNvSpPr/>
              <p:nvPr/>
            </p:nvSpPr>
            <p:spPr>
              <a:xfrm>
                <a:off x="117337" y="2571741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0"/>
              <p:cNvSpPr/>
              <p:nvPr/>
            </p:nvSpPr>
            <p:spPr>
              <a:xfrm>
                <a:off x="526521" y="2791948"/>
                <a:ext cx="193585" cy="194353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74" extrusionOk="0">
                    <a:moveTo>
                      <a:pt x="1" y="3049"/>
                    </a:moveTo>
                    <a:lnTo>
                      <a:pt x="1" y="3049"/>
                    </a:lnTo>
                    <a:cubicBezTo>
                      <a:pt x="1" y="1358"/>
                      <a:pt x="1334" y="1"/>
                      <a:pt x="3025" y="1"/>
                    </a:cubicBezTo>
                    <a:lnTo>
                      <a:pt x="3025" y="1"/>
                    </a:lnTo>
                    <a:cubicBezTo>
                      <a:pt x="4692" y="25"/>
                      <a:pt x="6050" y="1358"/>
                      <a:pt x="6050" y="3049"/>
                    </a:cubicBezTo>
                    <a:lnTo>
                      <a:pt x="6050" y="3049"/>
                    </a:lnTo>
                    <a:cubicBezTo>
                      <a:pt x="6050" y="4716"/>
                      <a:pt x="4692" y="6050"/>
                      <a:pt x="3025" y="6073"/>
                    </a:cubicBezTo>
                    <a:lnTo>
                      <a:pt x="3025" y="6073"/>
                    </a:lnTo>
                    <a:cubicBezTo>
                      <a:pt x="1334" y="6073"/>
                      <a:pt x="1" y="4716"/>
                      <a:pt x="1" y="30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0"/>
              <p:cNvSpPr/>
              <p:nvPr/>
            </p:nvSpPr>
            <p:spPr>
              <a:xfrm>
                <a:off x="117337" y="2889509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0"/>
              <p:cNvSpPr/>
              <p:nvPr/>
            </p:nvSpPr>
            <p:spPr>
              <a:xfrm>
                <a:off x="117337" y="2889509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0"/>
              <p:cNvSpPr/>
              <p:nvPr/>
            </p:nvSpPr>
            <p:spPr>
              <a:xfrm>
                <a:off x="526521" y="3109715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34" y="0"/>
                      <a:pt x="3025" y="0"/>
                    </a:cubicBezTo>
                    <a:lnTo>
                      <a:pt x="3025" y="0"/>
                    </a:lnTo>
                    <a:cubicBezTo>
                      <a:pt x="4692" y="0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58" y="6049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0"/>
              <p:cNvSpPr/>
              <p:nvPr/>
            </p:nvSpPr>
            <p:spPr>
              <a:xfrm>
                <a:off x="117337" y="3206476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0"/>
              <p:cNvSpPr/>
              <p:nvPr/>
            </p:nvSpPr>
            <p:spPr>
              <a:xfrm>
                <a:off x="117337" y="3206476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0"/>
              <p:cNvSpPr/>
              <p:nvPr/>
            </p:nvSpPr>
            <p:spPr>
              <a:xfrm>
                <a:off x="525753" y="3426715"/>
                <a:ext cx="194353" cy="194321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6073" extrusionOk="0">
                    <a:moveTo>
                      <a:pt x="25" y="3048"/>
                    </a:moveTo>
                    <a:lnTo>
                      <a:pt x="25" y="3048"/>
                    </a:lnTo>
                    <a:cubicBezTo>
                      <a:pt x="1" y="1381"/>
                      <a:pt x="1358" y="0"/>
                      <a:pt x="3049" y="24"/>
                    </a:cubicBezTo>
                    <a:lnTo>
                      <a:pt x="3049" y="24"/>
                    </a:lnTo>
                    <a:cubicBezTo>
                      <a:pt x="4716" y="0"/>
                      <a:pt x="6074" y="1381"/>
                      <a:pt x="6074" y="3048"/>
                    </a:cubicBezTo>
                    <a:lnTo>
                      <a:pt x="6074" y="3048"/>
                    </a:lnTo>
                    <a:cubicBezTo>
                      <a:pt x="6074" y="4715"/>
                      <a:pt x="4716" y="6073"/>
                      <a:pt x="3049" y="6073"/>
                    </a:cubicBezTo>
                    <a:lnTo>
                      <a:pt x="3049" y="6073"/>
                    </a:lnTo>
                    <a:cubicBezTo>
                      <a:pt x="1382" y="6073"/>
                      <a:pt x="25" y="4715"/>
                      <a:pt x="25" y="30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0"/>
              <p:cNvSpPr/>
              <p:nvPr/>
            </p:nvSpPr>
            <p:spPr>
              <a:xfrm>
                <a:off x="117337" y="3524243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0"/>
              <p:cNvSpPr/>
              <p:nvPr/>
            </p:nvSpPr>
            <p:spPr>
              <a:xfrm>
                <a:off x="117337" y="3524243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0"/>
              <p:cNvSpPr/>
              <p:nvPr/>
            </p:nvSpPr>
            <p:spPr>
              <a:xfrm>
                <a:off x="526521" y="3744450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58" y="1"/>
                      <a:pt x="3025" y="1"/>
                    </a:cubicBezTo>
                    <a:lnTo>
                      <a:pt x="3025" y="1"/>
                    </a:lnTo>
                    <a:cubicBezTo>
                      <a:pt x="4692" y="1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50"/>
                      <a:pt x="3025" y="6050"/>
                    </a:cubicBezTo>
                    <a:lnTo>
                      <a:pt x="3025" y="6050"/>
                    </a:lnTo>
                    <a:cubicBezTo>
                      <a:pt x="1334" y="6050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0"/>
              <p:cNvSpPr/>
              <p:nvPr/>
            </p:nvSpPr>
            <p:spPr>
              <a:xfrm>
                <a:off x="117337" y="3841242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0"/>
              <p:cNvSpPr/>
              <p:nvPr/>
            </p:nvSpPr>
            <p:spPr>
              <a:xfrm>
                <a:off x="117337" y="3841242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0"/>
                    </a:moveTo>
                    <a:lnTo>
                      <a:pt x="15313" y="0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0"/>
              <p:cNvSpPr/>
              <p:nvPr/>
            </p:nvSpPr>
            <p:spPr>
              <a:xfrm>
                <a:off x="526521" y="4061449"/>
                <a:ext cx="193585" cy="19358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50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34" y="1"/>
                      <a:pt x="3025" y="1"/>
                    </a:cubicBezTo>
                    <a:lnTo>
                      <a:pt x="3025" y="1"/>
                    </a:lnTo>
                    <a:cubicBezTo>
                      <a:pt x="4692" y="1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716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34" y="6049"/>
                      <a:pt x="1" y="4716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0"/>
              <p:cNvSpPr/>
              <p:nvPr/>
            </p:nvSpPr>
            <p:spPr>
              <a:xfrm>
                <a:off x="117337" y="4158209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0"/>
              <p:cNvSpPr/>
              <p:nvPr/>
            </p:nvSpPr>
            <p:spPr>
              <a:xfrm>
                <a:off x="117337" y="4158209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0"/>
              <p:cNvSpPr/>
              <p:nvPr/>
            </p:nvSpPr>
            <p:spPr>
              <a:xfrm>
                <a:off x="526521" y="4379216"/>
                <a:ext cx="193585" cy="193553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049" extrusionOk="0">
                    <a:moveTo>
                      <a:pt x="1" y="3025"/>
                    </a:moveTo>
                    <a:lnTo>
                      <a:pt x="1" y="3025"/>
                    </a:lnTo>
                    <a:cubicBezTo>
                      <a:pt x="1" y="1358"/>
                      <a:pt x="1334" y="0"/>
                      <a:pt x="3025" y="0"/>
                    </a:cubicBezTo>
                    <a:lnTo>
                      <a:pt x="3025" y="0"/>
                    </a:lnTo>
                    <a:cubicBezTo>
                      <a:pt x="4692" y="0"/>
                      <a:pt x="6050" y="1358"/>
                      <a:pt x="6050" y="3025"/>
                    </a:cubicBezTo>
                    <a:lnTo>
                      <a:pt x="6050" y="3025"/>
                    </a:lnTo>
                    <a:cubicBezTo>
                      <a:pt x="6050" y="4692"/>
                      <a:pt x="4692" y="6049"/>
                      <a:pt x="3025" y="6049"/>
                    </a:cubicBezTo>
                    <a:lnTo>
                      <a:pt x="3025" y="6049"/>
                    </a:lnTo>
                    <a:cubicBezTo>
                      <a:pt x="1334" y="6049"/>
                      <a:pt x="1" y="4692"/>
                      <a:pt x="1" y="3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0"/>
              <p:cNvSpPr/>
              <p:nvPr/>
            </p:nvSpPr>
            <p:spPr>
              <a:xfrm>
                <a:off x="117337" y="4475977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0"/>
              <p:cNvSpPr/>
              <p:nvPr/>
            </p:nvSpPr>
            <p:spPr>
              <a:xfrm>
                <a:off x="117337" y="4475977"/>
                <a:ext cx="490010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5314" h="1" fill="none" extrusionOk="0">
                    <a:moveTo>
                      <a:pt x="0" y="1"/>
                    </a:moveTo>
                    <a:lnTo>
                      <a:pt x="15313" y="1"/>
                    </a:lnTo>
                  </a:path>
                </a:pathLst>
              </a:custGeom>
              <a:noFill/>
              <a:ln w="5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0"/>
              <p:cNvSpPr/>
              <p:nvPr/>
            </p:nvSpPr>
            <p:spPr>
              <a:xfrm>
                <a:off x="8182370" y="214102"/>
                <a:ext cx="250732" cy="182162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5693" extrusionOk="0">
                    <a:moveTo>
                      <a:pt x="1" y="1"/>
                    </a:moveTo>
                    <a:lnTo>
                      <a:pt x="1" y="5692"/>
                    </a:lnTo>
                    <a:lnTo>
                      <a:pt x="7836" y="5692"/>
                    </a:lnTo>
                    <a:lnTo>
                      <a:pt x="78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0"/>
              <p:cNvSpPr/>
              <p:nvPr/>
            </p:nvSpPr>
            <p:spPr>
              <a:xfrm>
                <a:off x="8182370" y="4747251"/>
                <a:ext cx="250732" cy="182162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5693" extrusionOk="0">
                    <a:moveTo>
                      <a:pt x="1" y="0"/>
                    </a:moveTo>
                    <a:lnTo>
                      <a:pt x="1" y="5692"/>
                    </a:lnTo>
                    <a:lnTo>
                      <a:pt x="7836" y="5692"/>
                    </a:lnTo>
                    <a:lnTo>
                      <a:pt x="78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1" name="Google Shape;471;p10"/>
              <p:cNvGrpSpPr/>
              <p:nvPr/>
            </p:nvGrpSpPr>
            <p:grpSpPr>
              <a:xfrm>
                <a:off x="8751606" y="1393689"/>
                <a:ext cx="275115" cy="2356136"/>
                <a:chOff x="8751606" y="1393689"/>
                <a:chExt cx="275115" cy="2356136"/>
              </a:xfrm>
            </p:grpSpPr>
            <p:sp>
              <p:nvSpPr>
                <p:cNvPr id="472" name="Google Shape;472;p10"/>
                <p:cNvSpPr/>
                <p:nvPr/>
              </p:nvSpPr>
              <p:spPr>
                <a:xfrm>
                  <a:off x="8751606" y="3049528"/>
                  <a:ext cx="275115" cy="7002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8" h="21886" extrusionOk="0">
                      <a:moveTo>
                        <a:pt x="7669" y="929"/>
                      </a:moveTo>
                      <a:cubicBezTo>
                        <a:pt x="7073" y="333"/>
                        <a:pt x="6264" y="0"/>
                        <a:pt x="5430" y="0"/>
                      </a:cubicBezTo>
                      <a:lnTo>
                        <a:pt x="0" y="0"/>
                      </a:lnTo>
                      <a:lnTo>
                        <a:pt x="0" y="21885"/>
                      </a:lnTo>
                      <a:lnTo>
                        <a:pt x="5430" y="21885"/>
                      </a:lnTo>
                      <a:cubicBezTo>
                        <a:pt x="7169" y="21885"/>
                        <a:pt x="8597" y="20457"/>
                        <a:pt x="8597" y="18718"/>
                      </a:cubicBezTo>
                      <a:lnTo>
                        <a:pt x="8597" y="3167"/>
                      </a:lnTo>
                      <a:cubicBezTo>
                        <a:pt x="8597" y="2310"/>
                        <a:pt x="8264" y="1500"/>
                        <a:pt x="7669" y="929"/>
                      </a:cubicBezTo>
                      <a:close/>
                    </a:path>
                  </a:pathLst>
                </a:custGeom>
                <a:solidFill>
                  <a:srgbClr val="CC9B0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10"/>
                <p:cNvSpPr/>
                <p:nvPr/>
              </p:nvSpPr>
              <p:spPr>
                <a:xfrm>
                  <a:off x="8751606" y="2497059"/>
                  <a:ext cx="275115" cy="701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8" h="21910" extrusionOk="0">
                      <a:moveTo>
                        <a:pt x="7669" y="929"/>
                      </a:moveTo>
                      <a:cubicBezTo>
                        <a:pt x="7073" y="334"/>
                        <a:pt x="6264" y="1"/>
                        <a:pt x="5430" y="24"/>
                      </a:cubicBezTo>
                      <a:lnTo>
                        <a:pt x="0" y="24"/>
                      </a:lnTo>
                      <a:lnTo>
                        <a:pt x="0" y="21910"/>
                      </a:lnTo>
                      <a:lnTo>
                        <a:pt x="5430" y="21910"/>
                      </a:lnTo>
                      <a:cubicBezTo>
                        <a:pt x="7169" y="21910"/>
                        <a:pt x="8574" y="20481"/>
                        <a:pt x="8574" y="18743"/>
                      </a:cubicBezTo>
                      <a:lnTo>
                        <a:pt x="8574" y="3168"/>
                      </a:lnTo>
                      <a:cubicBezTo>
                        <a:pt x="8597" y="2334"/>
                        <a:pt x="8264" y="1525"/>
                        <a:pt x="7669" y="929"/>
                      </a:cubicBezTo>
                      <a:close/>
                    </a:path>
                  </a:pathLst>
                </a:custGeom>
                <a:solidFill>
                  <a:srgbClr val="563B7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10"/>
                <p:cNvSpPr/>
                <p:nvPr/>
              </p:nvSpPr>
              <p:spPr>
                <a:xfrm>
                  <a:off x="8751606" y="1945390"/>
                  <a:ext cx="274347" cy="701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4" h="21910" extrusionOk="0">
                      <a:moveTo>
                        <a:pt x="7669" y="929"/>
                      </a:moveTo>
                      <a:cubicBezTo>
                        <a:pt x="7073" y="333"/>
                        <a:pt x="6264" y="0"/>
                        <a:pt x="5430" y="0"/>
                      </a:cubicBezTo>
                      <a:lnTo>
                        <a:pt x="0" y="0"/>
                      </a:lnTo>
                      <a:lnTo>
                        <a:pt x="0" y="21909"/>
                      </a:lnTo>
                      <a:lnTo>
                        <a:pt x="5430" y="21909"/>
                      </a:lnTo>
                      <a:cubicBezTo>
                        <a:pt x="7169" y="21909"/>
                        <a:pt x="8574" y="20480"/>
                        <a:pt x="8574" y="18742"/>
                      </a:cubicBezTo>
                      <a:lnTo>
                        <a:pt x="8574" y="3167"/>
                      </a:lnTo>
                      <a:cubicBezTo>
                        <a:pt x="8574" y="2334"/>
                        <a:pt x="8264" y="1524"/>
                        <a:pt x="7669" y="929"/>
                      </a:cubicBezTo>
                      <a:close/>
                    </a:path>
                  </a:pathLst>
                </a:custGeom>
                <a:solidFill>
                  <a:srgbClr val="FFC10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10"/>
                <p:cNvSpPr/>
                <p:nvPr/>
              </p:nvSpPr>
              <p:spPr>
                <a:xfrm>
                  <a:off x="8751606" y="1393689"/>
                  <a:ext cx="275115" cy="7002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8" h="21886" extrusionOk="0">
                      <a:moveTo>
                        <a:pt x="7669" y="929"/>
                      </a:moveTo>
                      <a:cubicBezTo>
                        <a:pt x="7073" y="334"/>
                        <a:pt x="6264" y="0"/>
                        <a:pt x="5430" y="0"/>
                      </a:cubicBezTo>
                      <a:lnTo>
                        <a:pt x="0" y="0"/>
                      </a:lnTo>
                      <a:lnTo>
                        <a:pt x="0" y="21886"/>
                      </a:lnTo>
                      <a:lnTo>
                        <a:pt x="5430" y="21886"/>
                      </a:lnTo>
                      <a:cubicBezTo>
                        <a:pt x="7169" y="21886"/>
                        <a:pt x="8574" y="20481"/>
                        <a:pt x="8574" y="18742"/>
                      </a:cubicBezTo>
                      <a:lnTo>
                        <a:pt x="8574" y="3192"/>
                      </a:lnTo>
                      <a:cubicBezTo>
                        <a:pt x="8597" y="2334"/>
                        <a:pt x="8264" y="1525"/>
                        <a:pt x="7669" y="929"/>
                      </a:cubicBezTo>
                      <a:close/>
                    </a:path>
                  </a:pathLst>
                </a:custGeom>
                <a:solidFill>
                  <a:srgbClr val="7952B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76" name="Google Shape;476;p10"/>
          <p:cNvSpPr txBox="1">
            <a:spLocks noGrp="1"/>
          </p:cNvSpPr>
          <p:nvPr>
            <p:ph type="title"/>
          </p:nvPr>
        </p:nvSpPr>
        <p:spPr>
          <a:xfrm rot="-336028">
            <a:off x="1282527" y="916144"/>
            <a:ext cx="2391616" cy="3161806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Grandstander ExtraBold"/>
              <a:buNone/>
              <a:defRPr sz="3800">
                <a:solidFill>
                  <a:schemeClr val="dk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mmissioner"/>
              <a:buNone/>
              <a:defRPr sz="3600" b="1">
                <a:solidFill>
                  <a:schemeClr val="dk1"/>
                </a:solidFill>
                <a:highlight>
                  <a:schemeClr val="lt2"/>
                </a:highlight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●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○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■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●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○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■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●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○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mmissioner"/>
              <a:buChar char="■"/>
              <a:defRPr sz="15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3" r:id="rId14"/>
    <p:sldLayoutId id="2147483664" r:id="rId15"/>
    <p:sldLayoutId id="2147483665" r:id="rId16"/>
    <p:sldLayoutId id="2147483666" r:id="rId17"/>
    <p:sldLayoutId id="2147483669" r:id="rId18"/>
    <p:sldLayoutId id="2147483670" r:id="rId19"/>
    <p:sldLayoutId id="2147483671" r:id="rId20"/>
    <p:sldLayoutId id="2147483672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07uoj1b_S6SF13Gx2Kg0QjmfxbU4s3BkUBQXNWCGdU/copy#gid=0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7" name="Google Shape;1317;p30"/>
          <p:cNvGrpSpPr/>
          <p:nvPr/>
        </p:nvGrpSpPr>
        <p:grpSpPr>
          <a:xfrm>
            <a:off x="973200" y="1041275"/>
            <a:ext cx="6829800" cy="3060950"/>
            <a:chOff x="973200" y="1041275"/>
            <a:chExt cx="6829800" cy="3060950"/>
          </a:xfrm>
        </p:grpSpPr>
        <p:sp>
          <p:nvSpPr>
            <p:cNvPr id="1318" name="Google Shape;1318;p30"/>
            <p:cNvSpPr/>
            <p:nvPr/>
          </p:nvSpPr>
          <p:spPr>
            <a:xfrm>
              <a:off x="973200" y="1156950"/>
              <a:ext cx="6829800" cy="282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2242278" y="1041275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2242278" y="3876025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" name="Google Shape;1321;p30"/>
          <p:cNvGrpSpPr/>
          <p:nvPr/>
        </p:nvGrpSpPr>
        <p:grpSpPr>
          <a:xfrm>
            <a:off x="4097117" y="179967"/>
            <a:ext cx="4820552" cy="5692629"/>
            <a:chOff x="4097117" y="179967"/>
            <a:chExt cx="4820552" cy="5692629"/>
          </a:xfrm>
        </p:grpSpPr>
        <p:grpSp>
          <p:nvGrpSpPr>
            <p:cNvPr id="1322" name="Google Shape;1322;p30"/>
            <p:cNvGrpSpPr/>
            <p:nvPr/>
          </p:nvGrpSpPr>
          <p:grpSpPr>
            <a:xfrm rot="899899">
              <a:off x="4669673" y="571941"/>
              <a:ext cx="3675441" cy="4908681"/>
              <a:chOff x="-501416" y="-1263740"/>
              <a:chExt cx="5743781" cy="7671023"/>
            </a:xfrm>
          </p:grpSpPr>
          <p:grpSp>
            <p:nvGrpSpPr>
              <p:cNvPr id="1323" name="Google Shape;1323;p30"/>
              <p:cNvGrpSpPr/>
              <p:nvPr/>
            </p:nvGrpSpPr>
            <p:grpSpPr>
              <a:xfrm rot="-5699998">
                <a:off x="-1255223" y="6116"/>
                <a:ext cx="7251396" cy="5131310"/>
                <a:chOff x="6116675" y="3742100"/>
                <a:chExt cx="1123750" cy="795200"/>
              </a:xfrm>
            </p:grpSpPr>
            <p:sp>
              <p:nvSpPr>
                <p:cNvPr id="1324" name="Google Shape;1324;p30"/>
                <p:cNvSpPr/>
                <p:nvPr/>
              </p:nvSpPr>
              <p:spPr>
                <a:xfrm>
                  <a:off x="6116675" y="3742100"/>
                  <a:ext cx="1123750" cy="79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0" h="31808" extrusionOk="0">
                      <a:moveTo>
                        <a:pt x="44949" y="31808"/>
                      </a:moveTo>
                      <a:lnTo>
                        <a:pt x="44949" y="0"/>
                      </a:lnTo>
                      <a:lnTo>
                        <a:pt x="43489" y="0"/>
                      </a:lnTo>
                      <a:lnTo>
                        <a:pt x="43489" y="1356"/>
                      </a:lnTo>
                      <a:cubicBezTo>
                        <a:pt x="44393" y="1669"/>
                        <a:pt x="44184" y="3059"/>
                        <a:pt x="43176" y="3059"/>
                      </a:cubicBezTo>
                      <a:cubicBezTo>
                        <a:pt x="42203" y="3059"/>
                        <a:pt x="41994" y="1669"/>
                        <a:pt x="42898" y="1356"/>
                      </a:cubicBezTo>
                      <a:lnTo>
                        <a:pt x="42898" y="0"/>
                      </a:lnTo>
                      <a:lnTo>
                        <a:pt x="40534" y="0"/>
                      </a:lnTo>
                      <a:lnTo>
                        <a:pt x="40534" y="1356"/>
                      </a:lnTo>
                      <a:cubicBezTo>
                        <a:pt x="41438" y="1669"/>
                        <a:pt x="41230" y="3059"/>
                        <a:pt x="40222" y="3059"/>
                      </a:cubicBezTo>
                      <a:cubicBezTo>
                        <a:pt x="39248" y="3059"/>
                        <a:pt x="39040" y="1669"/>
                        <a:pt x="39943" y="1356"/>
                      </a:cubicBezTo>
                      <a:lnTo>
                        <a:pt x="39943" y="0"/>
                      </a:lnTo>
                      <a:lnTo>
                        <a:pt x="37545" y="0"/>
                      </a:lnTo>
                      <a:lnTo>
                        <a:pt x="37545" y="1356"/>
                      </a:lnTo>
                      <a:cubicBezTo>
                        <a:pt x="38449" y="1669"/>
                        <a:pt x="38205" y="2990"/>
                        <a:pt x="37267" y="2990"/>
                      </a:cubicBezTo>
                      <a:cubicBezTo>
                        <a:pt x="36328" y="2990"/>
                        <a:pt x="36085" y="1669"/>
                        <a:pt x="36989" y="1356"/>
                      </a:cubicBezTo>
                      <a:lnTo>
                        <a:pt x="36989" y="0"/>
                      </a:lnTo>
                      <a:lnTo>
                        <a:pt x="34590" y="0"/>
                      </a:lnTo>
                      <a:lnTo>
                        <a:pt x="34590" y="1356"/>
                      </a:lnTo>
                      <a:cubicBezTo>
                        <a:pt x="35459" y="1669"/>
                        <a:pt x="35250" y="2990"/>
                        <a:pt x="34312" y="2990"/>
                      </a:cubicBezTo>
                      <a:cubicBezTo>
                        <a:pt x="33338" y="2990"/>
                        <a:pt x="33130" y="1669"/>
                        <a:pt x="34034" y="1356"/>
                      </a:cubicBezTo>
                      <a:lnTo>
                        <a:pt x="34034" y="0"/>
                      </a:lnTo>
                      <a:lnTo>
                        <a:pt x="31600" y="0"/>
                      </a:lnTo>
                      <a:lnTo>
                        <a:pt x="31600" y="1356"/>
                      </a:lnTo>
                      <a:cubicBezTo>
                        <a:pt x="32504" y="1669"/>
                        <a:pt x="32261" y="2990"/>
                        <a:pt x="31322" y="2990"/>
                      </a:cubicBezTo>
                      <a:cubicBezTo>
                        <a:pt x="30384" y="2990"/>
                        <a:pt x="30140" y="1669"/>
                        <a:pt x="31044" y="1356"/>
                      </a:cubicBezTo>
                      <a:lnTo>
                        <a:pt x="31044" y="0"/>
                      </a:lnTo>
                      <a:lnTo>
                        <a:pt x="28646" y="0"/>
                      </a:lnTo>
                      <a:lnTo>
                        <a:pt x="28646" y="1356"/>
                      </a:lnTo>
                      <a:cubicBezTo>
                        <a:pt x="29549" y="1669"/>
                        <a:pt x="29306" y="2990"/>
                        <a:pt x="28367" y="2990"/>
                      </a:cubicBezTo>
                      <a:cubicBezTo>
                        <a:pt x="27429" y="2990"/>
                        <a:pt x="27185" y="1669"/>
                        <a:pt x="28089" y="1356"/>
                      </a:cubicBezTo>
                      <a:lnTo>
                        <a:pt x="28089" y="0"/>
                      </a:lnTo>
                      <a:lnTo>
                        <a:pt x="25691" y="0"/>
                      </a:lnTo>
                      <a:lnTo>
                        <a:pt x="25691" y="1356"/>
                      </a:lnTo>
                      <a:cubicBezTo>
                        <a:pt x="26595" y="1669"/>
                        <a:pt x="26351" y="3025"/>
                        <a:pt x="25413" y="3025"/>
                      </a:cubicBezTo>
                      <a:cubicBezTo>
                        <a:pt x="24439" y="3025"/>
                        <a:pt x="24231" y="1669"/>
                        <a:pt x="25100" y="1356"/>
                      </a:cubicBezTo>
                      <a:lnTo>
                        <a:pt x="25100" y="0"/>
                      </a:lnTo>
                      <a:lnTo>
                        <a:pt x="22701" y="0"/>
                      </a:lnTo>
                      <a:lnTo>
                        <a:pt x="22701" y="1356"/>
                      </a:lnTo>
                      <a:cubicBezTo>
                        <a:pt x="23640" y="1669"/>
                        <a:pt x="23396" y="3059"/>
                        <a:pt x="22423" y="3059"/>
                      </a:cubicBezTo>
                      <a:cubicBezTo>
                        <a:pt x="21450" y="3059"/>
                        <a:pt x="21206" y="1669"/>
                        <a:pt x="22145" y="1356"/>
                      </a:cubicBezTo>
                      <a:lnTo>
                        <a:pt x="22145" y="0"/>
                      </a:lnTo>
                      <a:lnTo>
                        <a:pt x="19746" y="0"/>
                      </a:lnTo>
                      <a:lnTo>
                        <a:pt x="19746" y="1356"/>
                      </a:lnTo>
                      <a:cubicBezTo>
                        <a:pt x="20650" y="1669"/>
                        <a:pt x="20441" y="3059"/>
                        <a:pt x="19468" y="3059"/>
                      </a:cubicBezTo>
                      <a:cubicBezTo>
                        <a:pt x="18460" y="3059"/>
                        <a:pt x="18251" y="1669"/>
                        <a:pt x="19155" y="1356"/>
                      </a:cubicBezTo>
                      <a:lnTo>
                        <a:pt x="19155" y="0"/>
                      </a:lnTo>
                      <a:lnTo>
                        <a:pt x="16757" y="0"/>
                      </a:lnTo>
                      <a:lnTo>
                        <a:pt x="16757" y="1356"/>
                      </a:lnTo>
                      <a:cubicBezTo>
                        <a:pt x="17660" y="1669"/>
                        <a:pt x="17417" y="2990"/>
                        <a:pt x="16479" y="2990"/>
                      </a:cubicBezTo>
                      <a:cubicBezTo>
                        <a:pt x="15540" y="2990"/>
                        <a:pt x="15297" y="1669"/>
                        <a:pt x="16200" y="1356"/>
                      </a:cubicBezTo>
                      <a:lnTo>
                        <a:pt x="16200" y="0"/>
                      </a:lnTo>
                      <a:lnTo>
                        <a:pt x="13802" y="0"/>
                      </a:lnTo>
                      <a:lnTo>
                        <a:pt x="13802" y="1356"/>
                      </a:lnTo>
                      <a:cubicBezTo>
                        <a:pt x="14706" y="1669"/>
                        <a:pt x="14462" y="2990"/>
                        <a:pt x="13524" y="2990"/>
                      </a:cubicBezTo>
                      <a:cubicBezTo>
                        <a:pt x="12585" y="2990"/>
                        <a:pt x="12342" y="1669"/>
                        <a:pt x="13246" y="1356"/>
                      </a:cubicBezTo>
                      <a:lnTo>
                        <a:pt x="13246" y="0"/>
                      </a:lnTo>
                      <a:lnTo>
                        <a:pt x="10847" y="0"/>
                      </a:lnTo>
                      <a:lnTo>
                        <a:pt x="10847" y="1356"/>
                      </a:lnTo>
                      <a:cubicBezTo>
                        <a:pt x="11716" y="1669"/>
                        <a:pt x="11507" y="2990"/>
                        <a:pt x="10534" y="2990"/>
                      </a:cubicBezTo>
                      <a:cubicBezTo>
                        <a:pt x="9596" y="2990"/>
                        <a:pt x="9387" y="1669"/>
                        <a:pt x="10256" y="1356"/>
                      </a:cubicBezTo>
                      <a:lnTo>
                        <a:pt x="10256" y="0"/>
                      </a:lnTo>
                      <a:lnTo>
                        <a:pt x="7857" y="0"/>
                      </a:lnTo>
                      <a:lnTo>
                        <a:pt x="7857" y="1356"/>
                      </a:lnTo>
                      <a:cubicBezTo>
                        <a:pt x="8761" y="1669"/>
                        <a:pt x="8518" y="2990"/>
                        <a:pt x="7579" y="2990"/>
                      </a:cubicBezTo>
                      <a:cubicBezTo>
                        <a:pt x="6641" y="2990"/>
                        <a:pt x="6397" y="1669"/>
                        <a:pt x="7301" y="1356"/>
                      </a:cubicBezTo>
                      <a:lnTo>
                        <a:pt x="7301" y="0"/>
                      </a:lnTo>
                      <a:lnTo>
                        <a:pt x="4903" y="0"/>
                      </a:lnTo>
                      <a:lnTo>
                        <a:pt x="4903" y="1356"/>
                      </a:lnTo>
                      <a:cubicBezTo>
                        <a:pt x="5772" y="1669"/>
                        <a:pt x="5563" y="3025"/>
                        <a:pt x="4590" y="3025"/>
                      </a:cubicBezTo>
                      <a:cubicBezTo>
                        <a:pt x="3651" y="3025"/>
                        <a:pt x="3408" y="1669"/>
                        <a:pt x="4312" y="1356"/>
                      </a:cubicBezTo>
                      <a:lnTo>
                        <a:pt x="4312" y="0"/>
                      </a:lnTo>
                      <a:lnTo>
                        <a:pt x="1948" y="0"/>
                      </a:lnTo>
                      <a:lnTo>
                        <a:pt x="1948" y="1356"/>
                      </a:lnTo>
                      <a:cubicBezTo>
                        <a:pt x="2852" y="1669"/>
                        <a:pt x="2643" y="3059"/>
                        <a:pt x="1635" y="3059"/>
                      </a:cubicBezTo>
                      <a:cubicBezTo>
                        <a:pt x="661" y="3059"/>
                        <a:pt x="453" y="1669"/>
                        <a:pt x="1357" y="1356"/>
                      </a:cubicBezTo>
                      <a:lnTo>
                        <a:pt x="1357" y="0"/>
                      </a:lnTo>
                      <a:lnTo>
                        <a:pt x="1" y="0"/>
                      </a:lnTo>
                      <a:lnTo>
                        <a:pt x="1" y="3180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257175" algn="bl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" name="Google Shape;1325;p30"/>
                <p:cNvSpPr/>
                <p:nvPr/>
              </p:nvSpPr>
              <p:spPr>
                <a:xfrm>
                  <a:off x="71604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" name="Google Shape;1326;p30"/>
                <p:cNvSpPr/>
                <p:nvPr/>
              </p:nvSpPr>
              <p:spPr>
                <a:xfrm>
                  <a:off x="70857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" name="Google Shape;1327;p30"/>
                <p:cNvSpPr/>
                <p:nvPr/>
              </p:nvSpPr>
              <p:spPr>
                <a:xfrm>
                  <a:off x="70118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" name="Google Shape;1328;p30"/>
                <p:cNvSpPr/>
                <p:nvPr/>
              </p:nvSpPr>
              <p:spPr>
                <a:xfrm>
                  <a:off x="69371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" name="Google Shape;1329;p30"/>
                <p:cNvSpPr/>
                <p:nvPr/>
              </p:nvSpPr>
              <p:spPr>
                <a:xfrm>
                  <a:off x="68632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" name="Google Shape;1330;p30"/>
                <p:cNvSpPr/>
                <p:nvPr/>
              </p:nvSpPr>
              <p:spPr>
                <a:xfrm>
                  <a:off x="67884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" name="Google Shape;1331;p30"/>
                <p:cNvSpPr/>
                <p:nvPr/>
              </p:nvSpPr>
              <p:spPr>
                <a:xfrm>
                  <a:off x="67146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" name="Google Shape;1332;p30"/>
                <p:cNvSpPr/>
                <p:nvPr/>
              </p:nvSpPr>
              <p:spPr>
                <a:xfrm>
                  <a:off x="66398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" name="Google Shape;1333;p30"/>
                <p:cNvSpPr/>
                <p:nvPr/>
              </p:nvSpPr>
              <p:spPr>
                <a:xfrm>
                  <a:off x="65660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" name="Google Shape;1334;p30"/>
                <p:cNvSpPr/>
                <p:nvPr/>
              </p:nvSpPr>
              <p:spPr>
                <a:xfrm>
                  <a:off x="64912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" name="Google Shape;1335;p30"/>
                <p:cNvSpPr/>
                <p:nvPr/>
              </p:nvSpPr>
              <p:spPr>
                <a:xfrm>
                  <a:off x="64173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30"/>
                <p:cNvSpPr/>
                <p:nvPr/>
              </p:nvSpPr>
              <p:spPr>
                <a:xfrm>
                  <a:off x="63426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337;p30"/>
                <p:cNvSpPr/>
                <p:nvPr/>
              </p:nvSpPr>
              <p:spPr>
                <a:xfrm>
                  <a:off x="62687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338;p30"/>
                <p:cNvSpPr/>
                <p:nvPr/>
              </p:nvSpPr>
              <p:spPr>
                <a:xfrm>
                  <a:off x="61940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30"/>
              <p:cNvSpPr/>
              <p:nvPr/>
            </p:nvSpPr>
            <p:spPr>
              <a:xfrm rot="-5699998">
                <a:off x="-2790950" y="2715291"/>
                <a:ext cx="7234457" cy="161"/>
              </a:xfrm>
              <a:custGeom>
                <a:avLst/>
                <a:gdLst/>
                <a:ahLst/>
                <a:cxnLst/>
                <a:rect l="l" t="t" r="r" b="b"/>
                <a:pathLst>
                  <a:path w="44845" h="1" fill="none" extrusionOk="0">
                    <a:moveTo>
                      <a:pt x="1" y="0"/>
                    </a:moveTo>
                    <a:lnTo>
                      <a:pt x="44845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347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0" name="Google Shape;1340;p30"/>
            <p:cNvSpPr/>
            <p:nvPr/>
          </p:nvSpPr>
          <p:spPr>
            <a:xfrm rot="599759">
              <a:off x="5959224" y="788820"/>
              <a:ext cx="2260544" cy="1596722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1" name="Google Shape;1341;p30"/>
            <p:cNvGrpSpPr/>
            <p:nvPr/>
          </p:nvGrpSpPr>
          <p:grpSpPr>
            <a:xfrm rot="899960">
              <a:off x="7767737" y="706539"/>
              <a:ext cx="246467" cy="605642"/>
              <a:chOff x="7487425" y="2045184"/>
              <a:chExt cx="246474" cy="605660"/>
            </a:xfrm>
          </p:grpSpPr>
          <p:sp>
            <p:nvSpPr>
              <p:cNvPr id="1342" name="Google Shape;1342;p30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4" name="Google Shape;1344;p30"/>
          <p:cNvSpPr txBox="1">
            <a:spLocks noGrp="1"/>
          </p:cNvSpPr>
          <p:nvPr>
            <p:ph type="ctrTitle"/>
          </p:nvPr>
        </p:nvSpPr>
        <p:spPr>
          <a:xfrm>
            <a:off x="1249578" y="1470450"/>
            <a:ext cx="3502500" cy="22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PROYECTO DE VIDA</a:t>
            </a:r>
            <a:br>
              <a:rPr lang="en" dirty="0"/>
            </a:br>
            <a:r>
              <a:rPr lang="en" dirty="0"/>
              <a:t>SENA</a:t>
            </a:r>
            <a:endParaRPr dirty="0"/>
          </a:p>
        </p:txBody>
      </p:sp>
      <p:sp>
        <p:nvSpPr>
          <p:cNvPr id="1345" name="Google Shape;1345;p30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30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" name="Google Shape;1347;p30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30"/>
          <p:cNvSpPr txBox="1">
            <a:spLocks noGrp="1"/>
          </p:cNvSpPr>
          <p:nvPr>
            <p:ph type="subTitle" idx="1"/>
          </p:nvPr>
        </p:nvSpPr>
        <p:spPr>
          <a:xfrm rot="599356">
            <a:off x="6051815" y="1118700"/>
            <a:ext cx="2075362" cy="936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Andrés David Castillo Macea</a:t>
            </a:r>
            <a:endParaRPr dirty="0"/>
          </a:p>
        </p:txBody>
      </p:sp>
      <p:grpSp>
        <p:nvGrpSpPr>
          <p:cNvPr id="1349" name="Google Shape;1349;p30"/>
          <p:cNvGrpSpPr/>
          <p:nvPr/>
        </p:nvGrpSpPr>
        <p:grpSpPr>
          <a:xfrm rot="599979">
            <a:off x="6002604" y="2624626"/>
            <a:ext cx="1192651" cy="1588930"/>
            <a:chOff x="5374175" y="4084700"/>
            <a:chExt cx="1032375" cy="1375400"/>
          </a:xfrm>
        </p:grpSpPr>
        <p:sp>
          <p:nvSpPr>
            <p:cNvPr id="1350" name="Google Shape;1350;p30"/>
            <p:cNvSpPr/>
            <p:nvPr/>
          </p:nvSpPr>
          <p:spPr>
            <a:xfrm>
              <a:off x="5474525" y="4227500"/>
              <a:ext cx="816450" cy="916275"/>
            </a:xfrm>
            <a:custGeom>
              <a:avLst/>
              <a:gdLst/>
              <a:ahLst/>
              <a:cxnLst/>
              <a:rect l="l" t="t" r="r" b="b"/>
              <a:pathLst>
                <a:path w="32658" h="36651" extrusionOk="0">
                  <a:moveTo>
                    <a:pt x="17148" y="1"/>
                  </a:moveTo>
                  <a:cubicBezTo>
                    <a:pt x="14005" y="1"/>
                    <a:pt x="10870" y="881"/>
                    <a:pt x="8128" y="2630"/>
                  </a:cubicBezTo>
                  <a:cubicBezTo>
                    <a:pt x="2983" y="6059"/>
                    <a:pt x="1" y="11912"/>
                    <a:pt x="187" y="18063"/>
                  </a:cubicBezTo>
                  <a:cubicBezTo>
                    <a:pt x="336" y="21307"/>
                    <a:pt x="1268" y="24438"/>
                    <a:pt x="2946" y="27197"/>
                  </a:cubicBezTo>
                  <a:cubicBezTo>
                    <a:pt x="3766" y="28576"/>
                    <a:pt x="4735" y="29844"/>
                    <a:pt x="5891" y="30962"/>
                  </a:cubicBezTo>
                  <a:cubicBezTo>
                    <a:pt x="6935" y="32043"/>
                    <a:pt x="8202" y="32938"/>
                    <a:pt x="9097" y="34168"/>
                  </a:cubicBezTo>
                  <a:cubicBezTo>
                    <a:pt x="9544" y="34765"/>
                    <a:pt x="9880" y="35436"/>
                    <a:pt x="10029" y="36181"/>
                  </a:cubicBezTo>
                  <a:cubicBezTo>
                    <a:pt x="10079" y="36314"/>
                    <a:pt x="10202" y="36380"/>
                    <a:pt x="10327" y="36380"/>
                  </a:cubicBezTo>
                  <a:cubicBezTo>
                    <a:pt x="10483" y="36380"/>
                    <a:pt x="10642" y="36277"/>
                    <a:pt x="10663" y="36070"/>
                  </a:cubicBezTo>
                  <a:lnTo>
                    <a:pt x="10626" y="36070"/>
                  </a:lnTo>
                  <a:cubicBezTo>
                    <a:pt x="10775" y="33125"/>
                    <a:pt x="7792" y="31186"/>
                    <a:pt x="6115" y="29136"/>
                  </a:cubicBezTo>
                  <a:cubicBezTo>
                    <a:pt x="4251" y="26787"/>
                    <a:pt x="2946" y="24028"/>
                    <a:pt x="2349" y="21120"/>
                  </a:cubicBezTo>
                  <a:cubicBezTo>
                    <a:pt x="1753" y="18213"/>
                    <a:pt x="1902" y="15193"/>
                    <a:pt x="2834" y="12397"/>
                  </a:cubicBezTo>
                  <a:cubicBezTo>
                    <a:pt x="3729" y="9787"/>
                    <a:pt x="5220" y="7476"/>
                    <a:pt x="7196" y="5575"/>
                  </a:cubicBezTo>
                  <a:cubicBezTo>
                    <a:pt x="9975" y="2820"/>
                    <a:pt x="13680" y="1368"/>
                    <a:pt x="17450" y="1368"/>
                  </a:cubicBezTo>
                  <a:cubicBezTo>
                    <a:pt x="19242" y="1368"/>
                    <a:pt x="21049" y="1696"/>
                    <a:pt x="22779" y="2369"/>
                  </a:cubicBezTo>
                  <a:cubicBezTo>
                    <a:pt x="25575" y="3375"/>
                    <a:pt x="27923" y="5314"/>
                    <a:pt x="29452" y="7812"/>
                  </a:cubicBezTo>
                  <a:cubicBezTo>
                    <a:pt x="30309" y="9340"/>
                    <a:pt x="30868" y="11018"/>
                    <a:pt x="31018" y="12770"/>
                  </a:cubicBezTo>
                  <a:cubicBezTo>
                    <a:pt x="31279" y="14596"/>
                    <a:pt x="31316" y="16386"/>
                    <a:pt x="31204" y="18213"/>
                  </a:cubicBezTo>
                  <a:cubicBezTo>
                    <a:pt x="30831" y="21829"/>
                    <a:pt x="29377" y="25296"/>
                    <a:pt x="27029" y="28092"/>
                  </a:cubicBezTo>
                  <a:cubicBezTo>
                    <a:pt x="25873" y="29397"/>
                    <a:pt x="24643" y="30664"/>
                    <a:pt x="23375" y="31857"/>
                  </a:cubicBezTo>
                  <a:cubicBezTo>
                    <a:pt x="22220" y="33013"/>
                    <a:pt x="21138" y="34317"/>
                    <a:pt x="21064" y="36032"/>
                  </a:cubicBezTo>
                  <a:cubicBezTo>
                    <a:pt x="21064" y="36429"/>
                    <a:pt x="21368" y="36650"/>
                    <a:pt x="21668" y="36650"/>
                  </a:cubicBezTo>
                  <a:cubicBezTo>
                    <a:pt x="21904" y="36650"/>
                    <a:pt x="22138" y="36514"/>
                    <a:pt x="22220" y="36219"/>
                  </a:cubicBezTo>
                  <a:cubicBezTo>
                    <a:pt x="22555" y="34653"/>
                    <a:pt x="23562" y="33497"/>
                    <a:pt x="24680" y="32416"/>
                  </a:cubicBezTo>
                  <a:cubicBezTo>
                    <a:pt x="25910" y="31335"/>
                    <a:pt x="27029" y="30142"/>
                    <a:pt x="28072" y="28912"/>
                  </a:cubicBezTo>
                  <a:cubicBezTo>
                    <a:pt x="30197" y="26302"/>
                    <a:pt x="31651" y="23208"/>
                    <a:pt x="32285" y="19890"/>
                  </a:cubicBezTo>
                  <a:cubicBezTo>
                    <a:pt x="32583" y="18063"/>
                    <a:pt x="32658" y="16162"/>
                    <a:pt x="32509" y="14298"/>
                  </a:cubicBezTo>
                  <a:cubicBezTo>
                    <a:pt x="32397" y="12471"/>
                    <a:pt x="32061" y="10645"/>
                    <a:pt x="31428" y="8893"/>
                  </a:cubicBezTo>
                  <a:cubicBezTo>
                    <a:pt x="30197" y="5948"/>
                    <a:pt x="27961" y="3524"/>
                    <a:pt x="25165" y="2033"/>
                  </a:cubicBezTo>
                  <a:cubicBezTo>
                    <a:pt x="22658" y="676"/>
                    <a:pt x="19900" y="1"/>
                    <a:pt x="17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5710500" y="5061875"/>
              <a:ext cx="326975" cy="106300"/>
            </a:xfrm>
            <a:custGeom>
              <a:avLst/>
              <a:gdLst/>
              <a:ahLst/>
              <a:cxnLst/>
              <a:rect l="l" t="t" r="r" b="b"/>
              <a:pathLst>
                <a:path w="13079" h="4252" extrusionOk="0">
                  <a:moveTo>
                    <a:pt x="81" y="0"/>
                  </a:moveTo>
                  <a:cubicBezTo>
                    <a:pt x="44" y="0"/>
                    <a:pt x="1" y="55"/>
                    <a:pt x="31" y="85"/>
                  </a:cubicBezTo>
                  <a:lnTo>
                    <a:pt x="68" y="122"/>
                  </a:lnTo>
                  <a:cubicBezTo>
                    <a:pt x="553" y="682"/>
                    <a:pt x="292" y="1390"/>
                    <a:pt x="366" y="2024"/>
                  </a:cubicBezTo>
                  <a:cubicBezTo>
                    <a:pt x="366" y="2583"/>
                    <a:pt x="627" y="3142"/>
                    <a:pt x="1075" y="3515"/>
                  </a:cubicBezTo>
                  <a:cubicBezTo>
                    <a:pt x="1783" y="3999"/>
                    <a:pt x="2827" y="3962"/>
                    <a:pt x="3647" y="4037"/>
                  </a:cubicBezTo>
                  <a:cubicBezTo>
                    <a:pt x="4579" y="4111"/>
                    <a:pt x="5511" y="4186"/>
                    <a:pt x="6443" y="4223"/>
                  </a:cubicBezTo>
                  <a:cubicBezTo>
                    <a:pt x="6909" y="4242"/>
                    <a:pt x="7375" y="4251"/>
                    <a:pt x="7846" y="4251"/>
                  </a:cubicBezTo>
                  <a:cubicBezTo>
                    <a:pt x="8316" y="4251"/>
                    <a:pt x="8792" y="4242"/>
                    <a:pt x="9276" y="4223"/>
                  </a:cubicBezTo>
                  <a:cubicBezTo>
                    <a:pt x="9529" y="4223"/>
                    <a:pt x="9799" y="4230"/>
                    <a:pt x="10073" y="4230"/>
                  </a:cubicBezTo>
                  <a:cubicBezTo>
                    <a:pt x="10691" y="4230"/>
                    <a:pt x="11332" y="4194"/>
                    <a:pt x="11849" y="3962"/>
                  </a:cubicBezTo>
                  <a:cubicBezTo>
                    <a:pt x="12445" y="3701"/>
                    <a:pt x="12818" y="3179"/>
                    <a:pt x="12930" y="2546"/>
                  </a:cubicBezTo>
                  <a:cubicBezTo>
                    <a:pt x="13079" y="1874"/>
                    <a:pt x="12781" y="1353"/>
                    <a:pt x="12520" y="756"/>
                  </a:cubicBezTo>
                  <a:cubicBezTo>
                    <a:pt x="12480" y="664"/>
                    <a:pt x="12412" y="627"/>
                    <a:pt x="12340" y="627"/>
                  </a:cubicBezTo>
                  <a:cubicBezTo>
                    <a:pt x="12207" y="627"/>
                    <a:pt x="12059" y="748"/>
                    <a:pt x="12035" y="868"/>
                  </a:cubicBezTo>
                  <a:cubicBezTo>
                    <a:pt x="11960" y="1353"/>
                    <a:pt x="11811" y="1837"/>
                    <a:pt x="11662" y="2285"/>
                  </a:cubicBezTo>
                  <a:cubicBezTo>
                    <a:pt x="11438" y="2956"/>
                    <a:pt x="10767" y="2844"/>
                    <a:pt x="10171" y="2881"/>
                  </a:cubicBezTo>
                  <a:cubicBezTo>
                    <a:pt x="9629" y="2907"/>
                    <a:pt x="9083" y="2920"/>
                    <a:pt x="8536" y="2920"/>
                  </a:cubicBezTo>
                  <a:cubicBezTo>
                    <a:pt x="7538" y="2920"/>
                    <a:pt x="6535" y="2879"/>
                    <a:pt x="5548" y="2806"/>
                  </a:cubicBezTo>
                  <a:cubicBezTo>
                    <a:pt x="4765" y="2769"/>
                    <a:pt x="4020" y="2657"/>
                    <a:pt x="3274" y="2546"/>
                  </a:cubicBezTo>
                  <a:cubicBezTo>
                    <a:pt x="2715" y="2471"/>
                    <a:pt x="1969" y="2546"/>
                    <a:pt x="1597" y="2024"/>
                  </a:cubicBezTo>
                  <a:cubicBezTo>
                    <a:pt x="1112" y="1353"/>
                    <a:pt x="963" y="383"/>
                    <a:pt x="105" y="10"/>
                  </a:cubicBezTo>
                  <a:cubicBezTo>
                    <a:pt x="98" y="3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5709400" y="5088225"/>
              <a:ext cx="354175" cy="353150"/>
            </a:xfrm>
            <a:custGeom>
              <a:avLst/>
              <a:gdLst/>
              <a:ahLst/>
              <a:cxnLst/>
              <a:rect l="l" t="t" r="r" b="b"/>
              <a:pathLst>
                <a:path w="14167" h="14126" extrusionOk="0">
                  <a:moveTo>
                    <a:pt x="410" y="0"/>
                  </a:moveTo>
                  <a:cubicBezTo>
                    <a:pt x="336" y="0"/>
                    <a:pt x="299" y="38"/>
                    <a:pt x="299" y="112"/>
                  </a:cubicBezTo>
                  <a:lnTo>
                    <a:pt x="261" y="112"/>
                  </a:lnTo>
                  <a:cubicBezTo>
                    <a:pt x="299" y="560"/>
                    <a:pt x="373" y="970"/>
                    <a:pt x="559" y="1380"/>
                  </a:cubicBezTo>
                  <a:cubicBezTo>
                    <a:pt x="671" y="1976"/>
                    <a:pt x="709" y="2573"/>
                    <a:pt x="671" y="3132"/>
                  </a:cubicBezTo>
                  <a:cubicBezTo>
                    <a:pt x="634" y="4399"/>
                    <a:pt x="261" y="5592"/>
                    <a:pt x="149" y="6823"/>
                  </a:cubicBezTo>
                  <a:cubicBezTo>
                    <a:pt x="0" y="8053"/>
                    <a:pt x="261" y="9283"/>
                    <a:pt x="858" y="10327"/>
                  </a:cubicBezTo>
                  <a:cubicBezTo>
                    <a:pt x="1417" y="11333"/>
                    <a:pt x="2163" y="12228"/>
                    <a:pt x="3020" y="13011"/>
                  </a:cubicBezTo>
                  <a:cubicBezTo>
                    <a:pt x="3989" y="13868"/>
                    <a:pt x="5257" y="13757"/>
                    <a:pt x="6487" y="13868"/>
                  </a:cubicBezTo>
                  <a:cubicBezTo>
                    <a:pt x="7158" y="13906"/>
                    <a:pt x="7829" y="13980"/>
                    <a:pt x="8537" y="14055"/>
                  </a:cubicBezTo>
                  <a:cubicBezTo>
                    <a:pt x="8851" y="14074"/>
                    <a:pt x="9186" y="14125"/>
                    <a:pt x="9520" y="14125"/>
                  </a:cubicBezTo>
                  <a:cubicBezTo>
                    <a:pt x="9820" y="14125"/>
                    <a:pt x="10119" y="14084"/>
                    <a:pt x="10401" y="13943"/>
                  </a:cubicBezTo>
                  <a:cubicBezTo>
                    <a:pt x="10811" y="13682"/>
                    <a:pt x="11221" y="13309"/>
                    <a:pt x="11557" y="12899"/>
                  </a:cubicBezTo>
                  <a:cubicBezTo>
                    <a:pt x="11930" y="12452"/>
                    <a:pt x="12265" y="12042"/>
                    <a:pt x="12601" y="11557"/>
                  </a:cubicBezTo>
                  <a:cubicBezTo>
                    <a:pt x="13309" y="10625"/>
                    <a:pt x="13794" y="9507"/>
                    <a:pt x="13980" y="8351"/>
                  </a:cubicBezTo>
                  <a:cubicBezTo>
                    <a:pt x="14167" y="6897"/>
                    <a:pt x="13682" y="5555"/>
                    <a:pt x="13309" y="4213"/>
                  </a:cubicBezTo>
                  <a:cubicBezTo>
                    <a:pt x="13123" y="3616"/>
                    <a:pt x="13048" y="2983"/>
                    <a:pt x="13123" y="2386"/>
                  </a:cubicBezTo>
                  <a:cubicBezTo>
                    <a:pt x="13160" y="1790"/>
                    <a:pt x="13235" y="1156"/>
                    <a:pt x="13346" y="560"/>
                  </a:cubicBezTo>
                  <a:cubicBezTo>
                    <a:pt x="13406" y="382"/>
                    <a:pt x="13253" y="228"/>
                    <a:pt x="13076" y="228"/>
                  </a:cubicBezTo>
                  <a:cubicBezTo>
                    <a:pt x="13030" y="228"/>
                    <a:pt x="12982" y="238"/>
                    <a:pt x="12936" y="261"/>
                  </a:cubicBezTo>
                  <a:cubicBezTo>
                    <a:pt x="10849" y="1417"/>
                    <a:pt x="12116" y="4213"/>
                    <a:pt x="12564" y="5965"/>
                  </a:cubicBezTo>
                  <a:cubicBezTo>
                    <a:pt x="12936" y="7046"/>
                    <a:pt x="12899" y="8202"/>
                    <a:pt x="12526" y="9283"/>
                  </a:cubicBezTo>
                  <a:cubicBezTo>
                    <a:pt x="12079" y="10364"/>
                    <a:pt x="11445" y="11296"/>
                    <a:pt x="10662" y="12116"/>
                  </a:cubicBezTo>
                  <a:cubicBezTo>
                    <a:pt x="10305" y="12509"/>
                    <a:pt x="10017" y="12902"/>
                    <a:pt x="9469" y="12902"/>
                  </a:cubicBezTo>
                  <a:cubicBezTo>
                    <a:pt x="9445" y="12902"/>
                    <a:pt x="9420" y="12901"/>
                    <a:pt x="9395" y="12899"/>
                  </a:cubicBezTo>
                  <a:cubicBezTo>
                    <a:pt x="8798" y="12862"/>
                    <a:pt x="8090" y="12750"/>
                    <a:pt x="7419" y="12675"/>
                  </a:cubicBezTo>
                  <a:cubicBezTo>
                    <a:pt x="6748" y="12601"/>
                    <a:pt x="6189" y="12526"/>
                    <a:pt x="5555" y="12452"/>
                  </a:cubicBezTo>
                  <a:cubicBezTo>
                    <a:pt x="4996" y="12452"/>
                    <a:pt x="4437" y="12265"/>
                    <a:pt x="3952" y="11967"/>
                  </a:cubicBezTo>
                  <a:cubicBezTo>
                    <a:pt x="3094" y="11296"/>
                    <a:pt x="2349" y="10439"/>
                    <a:pt x="1790" y="9469"/>
                  </a:cubicBezTo>
                  <a:cubicBezTo>
                    <a:pt x="1156" y="8314"/>
                    <a:pt x="1305" y="7046"/>
                    <a:pt x="1529" y="5816"/>
                  </a:cubicBezTo>
                  <a:cubicBezTo>
                    <a:pt x="1752" y="4660"/>
                    <a:pt x="2051" y="3467"/>
                    <a:pt x="1864" y="2274"/>
                  </a:cubicBezTo>
                  <a:cubicBezTo>
                    <a:pt x="1752" y="1417"/>
                    <a:pt x="1417" y="75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737350" y="5232850"/>
              <a:ext cx="356050" cy="197050"/>
            </a:xfrm>
            <a:custGeom>
              <a:avLst/>
              <a:gdLst/>
              <a:ahLst/>
              <a:cxnLst/>
              <a:rect l="l" t="t" r="r" b="b"/>
              <a:pathLst>
                <a:path w="14242" h="7882" extrusionOk="0">
                  <a:moveTo>
                    <a:pt x="1918" y="6479"/>
                  </a:moveTo>
                  <a:cubicBezTo>
                    <a:pt x="1919" y="6479"/>
                    <a:pt x="1918" y="6483"/>
                    <a:pt x="1914" y="6492"/>
                  </a:cubicBezTo>
                  <a:lnTo>
                    <a:pt x="1914" y="6492"/>
                  </a:lnTo>
                  <a:cubicBezTo>
                    <a:pt x="1916" y="6484"/>
                    <a:pt x="1918" y="6479"/>
                    <a:pt x="1918" y="6479"/>
                  </a:cubicBezTo>
                  <a:close/>
                  <a:moveTo>
                    <a:pt x="13067" y="0"/>
                  </a:moveTo>
                  <a:cubicBezTo>
                    <a:pt x="12540" y="0"/>
                    <a:pt x="12007" y="506"/>
                    <a:pt x="12340" y="1149"/>
                  </a:cubicBezTo>
                  <a:cubicBezTo>
                    <a:pt x="12366" y="1201"/>
                    <a:pt x="12385" y="1235"/>
                    <a:pt x="12399" y="1256"/>
                  </a:cubicBezTo>
                  <a:lnTo>
                    <a:pt x="12399" y="1256"/>
                  </a:lnTo>
                  <a:cubicBezTo>
                    <a:pt x="12392" y="1260"/>
                    <a:pt x="12384" y="1273"/>
                    <a:pt x="12378" y="1298"/>
                  </a:cubicBezTo>
                  <a:cubicBezTo>
                    <a:pt x="12378" y="1410"/>
                    <a:pt x="12340" y="1522"/>
                    <a:pt x="12266" y="1634"/>
                  </a:cubicBezTo>
                  <a:cubicBezTo>
                    <a:pt x="12042" y="1820"/>
                    <a:pt x="11781" y="2007"/>
                    <a:pt x="11483" y="2119"/>
                  </a:cubicBezTo>
                  <a:cubicBezTo>
                    <a:pt x="10849" y="2380"/>
                    <a:pt x="10141" y="2603"/>
                    <a:pt x="9432" y="2827"/>
                  </a:cubicBezTo>
                  <a:cubicBezTo>
                    <a:pt x="8016" y="3312"/>
                    <a:pt x="6562" y="3759"/>
                    <a:pt x="5108" y="4132"/>
                  </a:cubicBezTo>
                  <a:cubicBezTo>
                    <a:pt x="4400" y="4355"/>
                    <a:pt x="3654" y="4542"/>
                    <a:pt x="2908" y="4691"/>
                  </a:cubicBezTo>
                  <a:cubicBezTo>
                    <a:pt x="2312" y="4803"/>
                    <a:pt x="1753" y="4952"/>
                    <a:pt x="1194" y="5176"/>
                  </a:cubicBezTo>
                  <a:cubicBezTo>
                    <a:pt x="634" y="5437"/>
                    <a:pt x="262" y="5884"/>
                    <a:pt x="113" y="6480"/>
                  </a:cubicBezTo>
                  <a:cubicBezTo>
                    <a:pt x="1" y="7077"/>
                    <a:pt x="373" y="7711"/>
                    <a:pt x="1007" y="7860"/>
                  </a:cubicBezTo>
                  <a:cubicBezTo>
                    <a:pt x="1066" y="7874"/>
                    <a:pt x="1124" y="7881"/>
                    <a:pt x="1181" y="7881"/>
                  </a:cubicBezTo>
                  <a:cubicBezTo>
                    <a:pt x="1555" y="7881"/>
                    <a:pt x="1865" y="7577"/>
                    <a:pt x="1865" y="7189"/>
                  </a:cubicBezTo>
                  <a:cubicBezTo>
                    <a:pt x="1865" y="7002"/>
                    <a:pt x="1865" y="6779"/>
                    <a:pt x="1902" y="6592"/>
                  </a:cubicBezTo>
                  <a:cubicBezTo>
                    <a:pt x="1902" y="6557"/>
                    <a:pt x="1906" y="6530"/>
                    <a:pt x="1909" y="6510"/>
                  </a:cubicBezTo>
                  <a:lnTo>
                    <a:pt x="1909" y="6510"/>
                  </a:lnTo>
                  <a:cubicBezTo>
                    <a:pt x="1986" y="6438"/>
                    <a:pt x="2129" y="6367"/>
                    <a:pt x="2237" y="6331"/>
                  </a:cubicBezTo>
                  <a:cubicBezTo>
                    <a:pt x="2871" y="6145"/>
                    <a:pt x="3505" y="5958"/>
                    <a:pt x="4139" y="5809"/>
                  </a:cubicBezTo>
                  <a:cubicBezTo>
                    <a:pt x="5593" y="5399"/>
                    <a:pt x="6972" y="5026"/>
                    <a:pt x="8389" y="4579"/>
                  </a:cubicBezTo>
                  <a:cubicBezTo>
                    <a:pt x="9693" y="4206"/>
                    <a:pt x="10998" y="3759"/>
                    <a:pt x="12303" y="3274"/>
                  </a:cubicBezTo>
                  <a:cubicBezTo>
                    <a:pt x="13272" y="2827"/>
                    <a:pt x="14242" y="1709"/>
                    <a:pt x="13794" y="553"/>
                  </a:cubicBezTo>
                  <a:cubicBezTo>
                    <a:pt x="13660" y="162"/>
                    <a:pt x="13364" y="0"/>
                    <a:pt x="13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5694475" y="5128200"/>
              <a:ext cx="363500" cy="202225"/>
            </a:xfrm>
            <a:custGeom>
              <a:avLst/>
              <a:gdLst/>
              <a:ahLst/>
              <a:cxnLst/>
              <a:rect l="l" t="t" r="r" b="b"/>
              <a:pathLst>
                <a:path w="14540" h="8089" extrusionOk="0">
                  <a:moveTo>
                    <a:pt x="13699" y="0"/>
                  </a:moveTo>
                  <a:cubicBezTo>
                    <a:pt x="13632" y="0"/>
                    <a:pt x="13564" y="13"/>
                    <a:pt x="13496" y="42"/>
                  </a:cubicBezTo>
                  <a:cubicBezTo>
                    <a:pt x="13198" y="116"/>
                    <a:pt x="13086" y="564"/>
                    <a:pt x="13011" y="825"/>
                  </a:cubicBezTo>
                  <a:cubicBezTo>
                    <a:pt x="12974" y="1085"/>
                    <a:pt x="12974" y="1197"/>
                    <a:pt x="12788" y="1384"/>
                  </a:cubicBezTo>
                  <a:cubicBezTo>
                    <a:pt x="12527" y="1570"/>
                    <a:pt x="12229" y="1719"/>
                    <a:pt x="11930" y="1831"/>
                  </a:cubicBezTo>
                  <a:cubicBezTo>
                    <a:pt x="9395" y="2763"/>
                    <a:pt x="6823" y="3546"/>
                    <a:pt x="4213" y="4180"/>
                  </a:cubicBezTo>
                  <a:cubicBezTo>
                    <a:pt x="3020" y="4478"/>
                    <a:pt x="1417" y="4590"/>
                    <a:pt x="597" y="5634"/>
                  </a:cubicBezTo>
                  <a:cubicBezTo>
                    <a:pt x="187" y="6118"/>
                    <a:pt x="1" y="6752"/>
                    <a:pt x="113" y="7386"/>
                  </a:cubicBezTo>
                  <a:cubicBezTo>
                    <a:pt x="222" y="7767"/>
                    <a:pt x="550" y="8089"/>
                    <a:pt x="908" y="8089"/>
                  </a:cubicBezTo>
                  <a:cubicBezTo>
                    <a:pt x="1039" y="8089"/>
                    <a:pt x="1175" y="8045"/>
                    <a:pt x="1306" y="7945"/>
                  </a:cubicBezTo>
                  <a:cubicBezTo>
                    <a:pt x="1678" y="7647"/>
                    <a:pt x="1492" y="7125"/>
                    <a:pt x="1753" y="6715"/>
                  </a:cubicBezTo>
                  <a:cubicBezTo>
                    <a:pt x="2088" y="6305"/>
                    <a:pt x="2573" y="5969"/>
                    <a:pt x="3095" y="5857"/>
                  </a:cubicBezTo>
                  <a:cubicBezTo>
                    <a:pt x="4400" y="5447"/>
                    <a:pt x="5742" y="5149"/>
                    <a:pt x="7047" y="4776"/>
                  </a:cubicBezTo>
                  <a:cubicBezTo>
                    <a:pt x="8351" y="4366"/>
                    <a:pt x="9619" y="3993"/>
                    <a:pt x="10887" y="3583"/>
                  </a:cubicBezTo>
                  <a:cubicBezTo>
                    <a:pt x="11930" y="3210"/>
                    <a:pt x="13347" y="2987"/>
                    <a:pt x="14055" y="2055"/>
                  </a:cubicBezTo>
                  <a:cubicBezTo>
                    <a:pt x="14391" y="1682"/>
                    <a:pt x="14540" y="1197"/>
                    <a:pt x="14465" y="713"/>
                  </a:cubicBezTo>
                  <a:cubicBezTo>
                    <a:pt x="14402" y="397"/>
                    <a:pt x="14071" y="0"/>
                    <a:pt x="13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5775575" y="4665550"/>
              <a:ext cx="42875" cy="478600"/>
            </a:xfrm>
            <a:custGeom>
              <a:avLst/>
              <a:gdLst/>
              <a:ahLst/>
              <a:cxnLst/>
              <a:rect l="l" t="t" r="r" b="b"/>
              <a:pathLst>
                <a:path w="1715" h="19144" extrusionOk="0">
                  <a:moveTo>
                    <a:pt x="261" y="1"/>
                  </a:moveTo>
                  <a:cubicBezTo>
                    <a:pt x="187" y="1"/>
                    <a:pt x="112" y="57"/>
                    <a:pt x="112" y="169"/>
                  </a:cubicBezTo>
                  <a:cubicBezTo>
                    <a:pt x="0" y="3263"/>
                    <a:pt x="0" y="6357"/>
                    <a:pt x="0" y="9489"/>
                  </a:cubicBezTo>
                  <a:cubicBezTo>
                    <a:pt x="0" y="11017"/>
                    <a:pt x="75" y="12546"/>
                    <a:pt x="149" y="14074"/>
                  </a:cubicBezTo>
                  <a:cubicBezTo>
                    <a:pt x="187" y="14820"/>
                    <a:pt x="224" y="15603"/>
                    <a:pt x="261" y="16348"/>
                  </a:cubicBezTo>
                  <a:cubicBezTo>
                    <a:pt x="261" y="17131"/>
                    <a:pt x="336" y="17914"/>
                    <a:pt x="447" y="18697"/>
                  </a:cubicBezTo>
                  <a:cubicBezTo>
                    <a:pt x="512" y="19005"/>
                    <a:pt x="761" y="19144"/>
                    <a:pt x="1021" y="19144"/>
                  </a:cubicBezTo>
                  <a:cubicBezTo>
                    <a:pt x="1358" y="19144"/>
                    <a:pt x="1715" y="18910"/>
                    <a:pt x="1715" y="18510"/>
                  </a:cubicBezTo>
                  <a:cubicBezTo>
                    <a:pt x="1678" y="17765"/>
                    <a:pt x="1603" y="16982"/>
                    <a:pt x="1491" y="16236"/>
                  </a:cubicBezTo>
                  <a:cubicBezTo>
                    <a:pt x="1417" y="15453"/>
                    <a:pt x="1342" y="14708"/>
                    <a:pt x="1268" y="13925"/>
                  </a:cubicBezTo>
                  <a:cubicBezTo>
                    <a:pt x="1119" y="12396"/>
                    <a:pt x="1007" y="10868"/>
                    <a:pt x="895" y="9340"/>
                  </a:cubicBezTo>
                  <a:cubicBezTo>
                    <a:pt x="634" y="6320"/>
                    <a:pt x="485" y="3226"/>
                    <a:pt x="410" y="169"/>
                  </a:cubicBezTo>
                  <a:cubicBezTo>
                    <a:pt x="410" y="57"/>
                    <a:pt x="336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5926550" y="4723575"/>
              <a:ext cx="97875" cy="432775"/>
            </a:xfrm>
            <a:custGeom>
              <a:avLst/>
              <a:gdLst/>
              <a:ahLst/>
              <a:cxnLst/>
              <a:rect l="l" t="t" r="r" b="b"/>
              <a:pathLst>
                <a:path w="3915" h="17311" extrusionOk="0">
                  <a:moveTo>
                    <a:pt x="3786" y="1"/>
                  </a:moveTo>
                  <a:cubicBezTo>
                    <a:pt x="3745" y="1"/>
                    <a:pt x="3706" y="25"/>
                    <a:pt x="3691" y="84"/>
                  </a:cubicBezTo>
                  <a:cubicBezTo>
                    <a:pt x="3020" y="2955"/>
                    <a:pt x="2275" y="5788"/>
                    <a:pt x="1678" y="8659"/>
                  </a:cubicBezTo>
                  <a:cubicBezTo>
                    <a:pt x="1380" y="10113"/>
                    <a:pt x="1119" y="11529"/>
                    <a:pt x="821" y="12946"/>
                  </a:cubicBezTo>
                  <a:cubicBezTo>
                    <a:pt x="709" y="13654"/>
                    <a:pt x="560" y="14363"/>
                    <a:pt x="448" y="15108"/>
                  </a:cubicBezTo>
                  <a:cubicBezTo>
                    <a:pt x="336" y="15705"/>
                    <a:pt x="0" y="16562"/>
                    <a:pt x="411" y="17084"/>
                  </a:cubicBezTo>
                  <a:cubicBezTo>
                    <a:pt x="507" y="17229"/>
                    <a:pt x="650" y="17311"/>
                    <a:pt x="799" y="17311"/>
                  </a:cubicBezTo>
                  <a:cubicBezTo>
                    <a:pt x="881" y="17311"/>
                    <a:pt x="965" y="17286"/>
                    <a:pt x="1044" y="17233"/>
                  </a:cubicBezTo>
                  <a:cubicBezTo>
                    <a:pt x="1604" y="16860"/>
                    <a:pt x="1566" y="16189"/>
                    <a:pt x="1641" y="15556"/>
                  </a:cubicBezTo>
                  <a:cubicBezTo>
                    <a:pt x="1753" y="14810"/>
                    <a:pt x="1827" y="14102"/>
                    <a:pt x="1939" y="13356"/>
                  </a:cubicBezTo>
                  <a:cubicBezTo>
                    <a:pt x="2125" y="11902"/>
                    <a:pt x="2349" y="10411"/>
                    <a:pt x="2573" y="8920"/>
                  </a:cubicBezTo>
                  <a:cubicBezTo>
                    <a:pt x="3020" y="5975"/>
                    <a:pt x="3393" y="3067"/>
                    <a:pt x="3915" y="122"/>
                  </a:cubicBezTo>
                  <a:cubicBezTo>
                    <a:pt x="3915" y="55"/>
                    <a:pt x="3848" y="1"/>
                    <a:pt x="3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5728300" y="4571725"/>
              <a:ext cx="336725" cy="244250"/>
            </a:xfrm>
            <a:custGeom>
              <a:avLst/>
              <a:gdLst/>
              <a:ahLst/>
              <a:cxnLst/>
              <a:rect l="l" t="t" r="r" b="b"/>
              <a:pathLst>
                <a:path w="13469" h="9770" extrusionOk="0">
                  <a:moveTo>
                    <a:pt x="8179" y="895"/>
                  </a:moveTo>
                  <a:cubicBezTo>
                    <a:pt x="8261" y="895"/>
                    <a:pt x="8340" y="920"/>
                    <a:pt x="8415" y="977"/>
                  </a:cubicBezTo>
                  <a:cubicBezTo>
                    <a:pt x="9273" y="1536"/>
                    <a:pt x="8341" y="3027"/>
                    <a:pt x="7930" y="3623"/>
                  </a:cubicBezTo>
                  <a:cubicBezTo>
                    <a:pt x="7520" y="4223"/>
                    <a:pt x="7030" y="4769"/>
                    <a:pt x="6483" y="5261"/>
                  </a:cubicBezTo>
                  <a:lnTo>
                    <a:pt x="6483" y="5261"/>
                  </a:lnTo>
                  <a:cubicBezTo>
                    <a:pt x="6440" y="5055"/>
                    <a:pt x="6412" y="4845"/>
                    <a:pt x="6402" y="4630"/>
                  </a:cubicBezTo>
                  <a:cubicBezTo>
                    <a:pt x="6327" y="3922"/>
                    <a:pt x="6439" y="3176"/>
                    <a:pt x="6738" y="2505"/>
                  </a:cubicBezTo>
                  <a:cubicBezTo>
                    <a:pt x="6901" y="2114"/>
                    <a:pt x="7605" y="895"/>
                    <a:pt x="8179" y="895"/>
                  </a:cubicBezTo>
                  <a:close/>
                  <a:moveTo>
                    <a:pt x="8262" y="0"/>
                  </a:moveTo>
                  <a:cubicBezTo>
                    <a:pt x="7111" y="0"/>
                    <a:pt x="5875" y="2153"/>
                    <a:pt x="5619" y="3064"/>
                  </a:cubicBezTo>
                  <a:cubicBezTo>
                    <a:pt x="5321" y="4033"/>
                    <a:pt x="5321" y="5038"/>
                    <a:pt x="5586" y="5974"/>
                  </a:cubicBezTo>
                  <a:lnTo>
                    <a:pt x="5586" y="5974"/>
                  </a:lnTo>
                  <a:cubicBezTo>
                    <a:pt x="4932" y="6434"/>
                    <a:pt x="4235" y="6806"/>
                    <a:pt x="3494" y="7090"/>
                  </a:cubicBezTo>
                  <a:cubicBezTo>
                    <a:pt x="2723" y="7383"/>
                    <a:pt x="1914" y="7543"/>
                    <a:pt x="1095" y="7543"/>
                  </a:cubicBezTo>
                  <a:cubicBezTo>
                    <a:pt x="765" y="7543"/>
                    <a:pt x="433" y="7517"/>
                    <a:pt x="102" y="7463"/>
                  </a:cubicBezTo>
                  <a:cubicBezTo>
                    <a:pt x="91" y="7458"/>
                    <a:pt x="82" y="7456"/>
                    <a:pt x="73" y="7456"/>
                  </a:cubicBezTo>
                  <a:cubicBezTo>
                    <a:pt x="19" y="7456"/>
                    <a:pt x="0" y="7543"/>
                    <a:pt x="64" y="7575"/>
                  </a:cubicBezTo>
                  <a:lnTo>
                    <a:pt x="27" y="7575"/>
                  </a:lnTo>
                  <a:cubicBezTo>
                    <a:pt x="665" y="7953"/>
                    <a:pt x="1392" y="8151"/>
                    <a:pt x="2133" y="8151"/>
                  </a:cubicBezTo>
                  <a:cubicBezTo>
                    <a:pt x="2562" y="8151"/>
                    <a:pt x="2996" y="8085"/>
                    <a:pt x="3420" y="7948"/>
                  </a:cubicBezTo>
                  <a:cubicBezTo>
                    <a:pt x="4298" y="7685"/>
                    <a:pt x="5130" y="7283"/>
                    <a:pt x="5880" y="6762"/>
                  </a:cubicBezTo>
                  <a:lnTo>
                    <a:pt x="5880" y="6762"/>
                  </a:lnTo>
                  <a:cubicBezTo>
                    <a:pt x="6176" y="7396"/>
                    <a:pt x="6602" y="7978"/>
                    <a:pt x="7148" y="8470"/>
                  </a:cubicBezTo>
                  <a:cubicBezTo>
                    <a:pt x="8005" y="9178"/>
                    <a:pt x="9086" y="9625"/>
                    <a:pt x="10205" y="9737"/>
                  </a:cubicBezTo>
                  <a:cubicBezTo>
                    <a:pt x="10366" y="9759"/>
                    <a:pt x="10528" y="9769"/>
                    <a:pt x="10690" y="9769"/>
                  </a:cubicBezTo>
                  <a:cubicBezTo>
                    <a:pt x="11650" y="9769"/>
                    <a:pt x="12597" y="9395"/>
                    <a:pt x="13299" y="8693"/>
                  </a:cubicBezTo>
                  <a:cubicBezTo>
                    <a:pt x="13469" y="8524"/>
                    <a:pt x="13329" y="8199"/>
                    <a:pt x="13077" y="8199"/>
                  </a:cubicBezTo>
                  <a:cubicBezTo>
                    <a:pt x="13053" y="8199"/>
                    <a:pt x="13027" y="8202"/>
                    <a:pt x="13001" y="8209"/>
                  </a:cubicBezTo>
                  <a:cubicBezTo>
                    <a:pt x="12364" y="8415"/>
                    <a:pt x="11703" y="8519"/>
                    <a:pt x="11045" y="8519"/>
                  </a:cubicBezTo>
                  <a:cubicBezTo>
                    <a:pt x="10276" y="8519"/>
                    <a:pt x="9511" y="8378"/>
                    <a:pt x="8788" y="8097"/>
                  </a:cubicBezTo>
                  <a:cubicBezTo>
                    <a:pt x="7873" y="7701"/>
                    <a:pt x="7155" y="6977"/>
                    <a:pt x="6753" y="6089"/>
                  </a:cubicBezTo>
                  <a:lnTo>
                    <a:pt x="6753" y="6089"/>
                  </a:lnTo>
                  <a:cubicBezTo>
                    <a:pt x="8195" y="4909"/>
                    <a:pt x="10356" y="2533"/>
                    <a:pt x="9273" y="716"/>
                  </a:cubicBezTo>
                  <a:cubicBezTo>
                    <a:pt x="8965" y="206"/>
                    <a:pt x="8618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848250" y="5411625"/>
              <a:ext cx="59675" cy="48475"/>
            </a:xfrm>
            <a:custGeom>
              <a:avLst/>
              <a:gdLst/>
              <a:ahLst/>
              <a:cxnLst/>
              <a:rect l="l" t="t" r="r" b="b"/>
              <a:pathLst>
                <a:path w="2387" h="1939" extrusionOk="0">
                  <a:moveTo>
                    <a:pt x="1418" y="0"/>
                  </a:moveTo>
                  <a:cubicBezTo>
                    <a:pt x="1343" y="0"/>
                    <a:pt x="1268" y="38"/>
                    <a:pt x="1194" y="38"/>
                  </a:cubicBezTo>
                  <a:cubicBezTo>
                    <a:pt x="1055" y="58"/>
                    <a:pt x="937" y="109"/>
                    <a:pt x="840" y="187"/>
                  </a:cubicBezTo>
                  <a:lnTo>
                    <a:pt x="840" y="187"/>
                  </a:lnTo>
                  <a:cubicBezTo>
                    <a:pt x="772" y="187"/>
                    <a:pt x="703" y="190"/>
                    <a:pt x="635" y="224"/>
                  </a:cubicBezTo>
                  <a:cubicBezTo>
                    <a:pt x="560" y="224"/>
                    <a:pt x="448" y="299"/>
                    <a:pt x="374" y="336"/>
                  </a:cubicBezTo>
                  <a:cubicBezTo>
                    <a:pt x="262" y="373"/>
                    <a:pt x="150" y="485"/>
                    <a:pt x="113" y="597"/>
                  </a:cubicBezTo>
                  <a:cubicBezTo>
                    <a:pt x="1" y="783"/>
                    <a:pt x="1" y="1044"/>
                    <a:pt x="113" y="1268"/>
                  </a:cubicBezTo>
                  <a:cubicBezTo>
                    <a:pt x="150" y="1380"/>
                    <a:pt x="262" y="1454"/>
                    <a:pt x="374" y="1529"/>
                  </a:cubicBezTo>
                  <a:lnTo>
                    <a:pt x="374" y="1566"/>
                  </a:lnTo>
                  <a:cubicBezTo>
                    <a:pt x="523" y="1641"/>
                    <a:pt x="672" y="1715"/>
                    <a:pt x="821" y="1753"/>
                  </a:cubicBezTo>
                  <a:cubicBezTo>
                    <a:pt x="854" y="1753"/>
                    <a:pt x="894" y="1753"/>
                    <a:pt x="938" y="1756"/>
                  </a:cubicBezTo>
                  <a:lnTo>
                    <a:pt x="938" y="1756"/>
                  </a:lnTo>
                  <a:cubicBezTo>
                    <a:pt x="961" y="1776"/>
                    <a:pt x="984" y="1790"/>
                    <a:pt x="1008" y="1790"/>
                  </a:cubicBezTo>
                  <a:cubicBezTo>
                    <a:pt x="1157" y="1864"/>
                    <a:pt x="1306" y="1939"/>
                    <a:pt x="1492" y="1939"/>
                  </a:cubicBezTo>
                  <a:cubicBezTo>
                    <a:pt x="1641" y="1939"/>
                    <a:pt x="1790" y="1864"/>
                    <a:pt x="1940" y="1790"/>
                  </a:cubicBezTo>
                  <a:cubicBezTo>
                    <a:pt x="2089" y="1715"/>
                    <a:pt x="2200" y="1603"/>
                    <a:pt x="2275" y="1492"/>
                  </a:cubicBezTo>
                  <a:cubicBezTo>
                    <a:pt x="2350" y="1342"/>
                    <a:pt x="2387" y="1193"/>
                    <a:pt x="2387" y="1007"/>
                  </a:cubicBezTo>
                  <a:cubicBezTo>
                    <a:pt x="2387" y="821"/>
                    <a:pt x="2350" y="634"/>
                    <a:pt x="2238" y="485"/>
                  </a:cubicBezTo>
                  <a:cubicBezTo>
                    <a:pt x="2200" y="410"/>
                    <a:pt x="2126" y="336"/>
                    <a:pt x="2089" y="261"/>
                  </a:cubicBezTo>
                  <a:lnTo>
                    <a:pt x="2051" y="261"/>
                  </a:lnTo>
                  <a:cubicBezTo>
                    <a:pt x="1977" y="187"/>
                    <a:pt x="1865" y="112"/>
                    <a:pt x="1753" y="75"/>
                  </a:cubicBezTo>
                  <a:cubicBezTo>
                    <a:pt x="1641" y="38"/>
                    <a:pt x="1529" y="0"/>
                    <a:pt x="1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5374175" y="4377100"/>
              <a:ext cx="114350" cy="79500"/>
            </a:xfrm>
            <a:custGeom>
              <a:avLst/>
              <a:gdLst/>
              <a:ahLst/>
              <a:cxnLst/>
              <a:rect l="l" t="t" r="r" b="b"/>
              <a:pathLst>
                <a:path w="4574" h="3180" extrusionOk="0">
                  <a:moveTo>
                    <a:pt x="585" y="1"/>
                  </a:moveTo>
                  <a:cubicBezTo>
                    <a:pt x="473" y="1"/>
                    <a:pt x="399" y="38"/>
                    <a:pt x="324" y="38"/>
                  </a:cubicBezTo>
                  <a:cubicBezTo>
                    <a:pt x="308" y="34"/>
                    <a:pt x="292" y="32"/>
                    <a:pt x="276" y="32"/>
                  </a:cubicBezTo>
                  <a:cubicBezTo>
                    <a:pt x="139" y="32"/>
                    <a:pt x="0" y="166"/>
                    <a:pt x="100" y="299"/>
                  </a:cubicBezTo>
                  <a:lnTo>
                    <a:pt x="100" y="336"/>
                  </a:lnTo>
                  <a:cubicBezTo>
                    <a:pt x="175" y="448"/>
                    <a:pt x="175" y="560"/>
                    <a:pt x="249" y="672"/>
                  </a:cubicBezTo>
                  <a:cubicBezTo>
                    <a:pt x="361" y="821"/>
                    <a:pt x="473" y="970"/>
                    <a:pt x="622" y="1045"/>
                  </a:cubicBezTo>
                  <a:cubicBezTo>
                    <a:pt x="883" y="1268"/>
                    <a:pt x="1107" y="1455"/>
                    <a:pt x="1331" y="1641"/>
                  </a:cubicBezTo>
                  <a:cubicBezTo>
                    <a:pt x="1442" y="1753"/>
                    <a:pt x="1592" y="1865"/>
                    <a:pt x="1741" y="1977"/>
                  </a:cubicBezTo>
                  <a:lnTo>
                    <a:pt x="1927" y="2088"/>
                  </a:lnTo>
                  <a:lnTo>
                    <a:pt x="2039" y="2163"/>
                  </a:lnTo>
                  <a:cubicBezTo>
                    <a:pt x="2337" y="2387"/>
                    <a:pt x="2598" y="2573"/>
                    <a:pt x="2896" y="2797"/>
                  </a:cubicBezTo>
                  <a:cubicBezTo>
                    <a:pt x="3170" y="2988"/>
                    <a:pt x="3464" y="3180"/>
                    <a:pt x="3792" y="3180"/>
                  </a:cubicBezTo>
                  <a:cubicBezTo>
                    <a:pt x="3911" y="3180"/>
                    <a:pt x="4035" y="3155"/>
                    <a:pt x="4164" y="3095"/>
                  </a:cubicBezTo>
                  <a:cubicBezTo>
                    <a:pt x="4425" y="2909"/>
                    <a:pt x="4574" y="2573"/>
                    <a:pt x="4499" y="2238"/>
                  </a:cubicBezTo>
                  <a:cubicBezTo>
                    <a:pt x="4388" y="1977"/>
                    <a:pt x="4201" y="1753"/>
                    <a:pt x="3940" y="1641"/>
                  </a:cubicBezTo>
                  <a:cubicBezTo>
                    <a:pt x="3418" y="1306"/>
                    <a:pt x="2859" y="1045"/>
                    <a:pt x="2300" y="746"/>
                  </a:cubicBezTo>
                  <a:lnTo>
                    <a:pt x="2225" y="672"/>
                  </a:lnTo>
                  <a:cubicBezTo>
                    <a:pt x="2225" y="672"/>
                    <a:pt x="2100" y="609"/>
                    <a:pt x="2068" y="609"/>
                  </a:cubicBezTo>
                  <a:cubicBezTo>
                    <a:pt x="2058" y="609"/>
                    <a:pt x="2058" y="616"/>
                    <a:pt x="2076" y="635"/>
                  </a:cubicBezTo>
                  <a:lnTo>
                    <a:pt x="1741" y="485"/>
                  </a:lnTo>
                  <a:lnTo>
                    <a:pt x="1368" y="299"/>
                  </a:lnTo>
                  <a:cubicBezTo>
                    <a:pt x="1219" y="224"/>
                    <a:pt x="1032" y="150"/>
                    <a:pt x="883" y="75"/>
                  </a:cubicBezTo>
                  <a:cubicBezTo>
                    <a:pt x="771" y="38"/>
                    <a:pt x="66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5558575" y="4184625"/>
              <a:ext cx="81375" cy="97825"/>
            </a:xfrm>
            <a:custGeom>
              <a:avLst/>
              <a:gdLst/>
              <a:ahLst/>
              <a:cxnLst/>
              <a:rect l="l" t="t" r="r" b="b"/>
              <a:pathLst>
                <a:path w="3255" h="3913" extrusionOk="0">
                  <a:moveTo>
                    <a:pt x="211" y="0"/>
                  </a:moveTo>
                  <a:cubicBezTo>
                    <a:pt x="95" y="0"/>
                    <a:pt x="1" y="122"/>
                    <a:pt x="31" y="244"/>
                  </a:cubicBezTo>
                  <a:lnTo>
                    <a:pt x="106" y="505"/>
                  </a:lnTo>
                  <a:lnTo>
                    <a:pt x="106" y="356"/>
                  </a:lnTo>
                  <a:cubicBezTo>
                    <a:pt x="106" y="691"/>
                    <a:pt x="218" y="989"/>
                    <a:pt x="404" y="1250"/>
                  </a:cubicBezTo>
                  <a:cubicBezTo>
                    <a:pt x="553" y="1511"/>
                    <a:pt x="702" y="1772"/>
                    <a:pt x="851" y="2071"/>
                  </a:cubicBezTo>
                  <a:cubicBezTo>
                    <a:pt x="963" y="2331"/>
                    <a:pt x="1112" y="2592"/>
                    <a:pt x="1299" y="2853"/>
                  </a:cubicBezTo>
                  <a:cubicBezTo>
                    <a:pt x="1448" y="3152"/>
                    <a:pt x="1672" y="3450"/>
                    <a:pt x="1895" y="3711"/>
                  </a:cubicBezTo>
                  <a:cubicBezTo>
                    <a:pt x="2037" y="3853"/>
                    <a:pt x="2201" y="3913"/>
                    <a:pt x="2359" y="3913"/>
                  </a:cubicBezTo>
                  <a:cubicBezTo>
                    <a:pt x="2827" y="3913"/>
                    <a:pt x="3255" y="3391"/>
                    <a:pt x="2976" y="2891"/>
                  </a:cubicBezTo>
                  <a:cubicBezTo>
                    <a:pt x="2753" y="2592"/>
                    <a:pt x="2566" y="2294"/>
                    <a:pt x="2305" y="2033"/>
                  </a:cubicBezTo>
                  <a:cubicBezTo>
                    <a:pt x="2119" y="1772"/>
                    <a:pt x="1895" y="1549"/>
                    <a:pt x="1672" y="1325"/>
                  </a:cubicBezTo>
                  <a:cubicBezTo>
                    <a:pt x="1448" y="1064"/>
                    <a:pt x="1224" y="840"/>
                    <a:pt x="1038" y="617"/>
                  </a:cubicBezTo>
                  <a:cubicBezTo>
                    <a:pt x="926" y="505"/>
                    <a:pt x="814" y="393"/>
                    <a:pt x="665" y="281"/>
                  </a:cubicBezTo>
                  <a:cubicBezTo>
                    <a:pt x="628" y="244"/>
                    <a:pt x="553" y="207"/>
                    <a:pt x="479" y="169"/>
                  </a:cubicBezTo>
                  <a:cubicBezTo>
                    <a:pt x="404" y="132"/>
                    <a:pt x="329" y="95"/>
                    <a:pt x="292" y="20"/>
                  </a:cubicBezTo>
                  <a:cubicBezTo>
                    <a:pt x="265" y="6"/>
                    <a:pt x="237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5934000" y="4084700"/>
              <a:ext cx="38250" cy="127400"/>
            </a:xfrm>
            <a:custGeom>
              <a:avLst/>
              <a:gdLst/>
              <a:ahLst/>
              <a:cxnLst/>
              <a:rect l="l" t="t" r="r" b="b"/>
              <a:pathLst>
                <a:path w="1530" h="5096" extrusionOk="0">
                  <a:moveTo>
                    <a:pt x="653" y="0"/>
                  </a:moveTo>
                  <a:cubicBezTo>
                    <a:pt x="634" y="0"/>
                    <a:pt x="616" y="10"/>
                    <a:pt x="597" y="28"/>
                  </a:cubicBezTo>
                  <a:lnTo>
                    <a:pt x="560" y="28"/>
                  </a:lnTo>
                  <a:cubicBezTo>
                    <a:pt x="448" y="103"/>
                    <a:pt x="374" y="215"/>
                    <a:pt x="299" y="326"/>
                  </a:cubicBezTo>
                  <a:lnTo>
                    <a:pt x="313" y="312"/>
                  </a:lnTo>
                  <a:lnTo>
                    <a:pt x="313" y="312"/>
                  </a:lnTo>
                  <a:cubicBezTo>
                    <a:pt x="219" y="432"/>
                    <a:pt x="205" y="544"/>
                    <a:pt x="150" y="737"/>
                  </a:cubicBezTo>
                  <a:cubicBezTo>
                    <a:pt x="113" y="923"/>
                    <a:pt x="75" y="1109"/>
                    <a:pt x="75" y="1296"/>
                  </a:cubicBezTo>
                  <a:cubicBezTo>
                    <a:pt x="38" y="1669"/>
                    <a:pt x="38" y="2079"/>
                    <a:pt x="1" y="2451"/>
                  </a:cubicBezTo>
                  <a:cubicBezTo>
                    <a:pt x="1" y="2824"/>
                    <a:pt x="1" y="3197"/>
                    <a:pt x="1" y="3570"/>
                  </a:cubicBezTo>
                  <a:lnTo>
                    <a:pt x="1" y="4092"/>
                  </a:lnTo>
                  <a:lnTo>
                    <a:pt x="1" y="4353"/>
                  </a:lnTo>
                  <a:cubicBezTo>
                    <a:pt x="38" y="4576"/>
                    <a:pt x="113" y="4763"/>
                    <a:pt x="262" y="4912"/>
                  </a:cubicBezTo>
                  <a:cubicBezTo>
                    <a:pt x="386" y="5036"/>
                    <a:pt x="550" y="5096"/>
                    <a:pt x="714" y="5096"/>
                  </a:cubicBezTo>
                  <a:cubicBezTo>
                    <a:pt x="944" y="5096"/>
                    <a:pt x="1175" y="4980"/>
                    <a:pt x="1306" y="4763"/>
                  </a:cubicBezTo>
                  <a:cubicBezTo>
                    <a:pt x="1529" y="4427"/>
                    <a:pt x="1417" y="3868"/>
                    <a:pt x="1417" y="3495"/>
                  </a:cubicBezTo>
                  <a:cubicBezTo>
                    <a:pt x="1380" y="3085"/>
                    <a:pt x="1380" y="2712"/>
                    <a:pt x="1380" y="2340"/>
                  </a:cubicBezTo>
                  <a:cubicBezTo>
                    <a:pt x="1380" y="1967"/>
                    <a:pt x="1306" y="1594"/>
                    <a:pt x="1268" y="1221"/>
                  </a:cubicBezTo>
                  <a:cubicBezTo>
                    <a:pt x="1231" y="1072"/>
                    <a:pt x="1194" y="886"/>
                    <a:pt x="1156" y="737"/>
                  </a:cubicBezTo>
                  <a:cubicBezTo>
                    <a:pt x="1083" y="518"/>
                    <a:pt x="1082" y="334"/>
                    <a:pt x="872" y="187"/>
                  </a:cubicBezTo>
                  <a:lnTo>
                    <a:pt x="872" y="187"/>
                  </a:lnTo>
                  <a:cubicBezTo>
                    <a:pt x="825" y="126"/>
                    <a:pt x="773" y="71"/>
                    <a:pt x="709" y="28"/>
                  </a:cubicBezTo>
                  <a:cubicBezTo>
                    <a:pt x="690" y="10"/>
                    <a:pt x="672" y="0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>
              <a:off x="6183775" y="4235450"/>
              <a:ext cx="68225" cy="80175"/>
            </a:xfrm>
            <a:custGeom>
              <a:avLst/>
              <a:gdLst/>
              <a:ahLst/>
              <a:cxnLst/>
              <a:rect l="l" t="t" r="r" b="b"/>
              <a:pathLst>
                <a:path w="2729" h="3207" extrusionOk="0">
                  <a:moveTo>
                    <a:pt x="2200" y="0"/>
                  </a:moveTo>
                  <a:cubicBezTo>
                    <a:pt x="2089" y="0"/>
                    <a:pt x="1999" y="42"/>
                    <a:pt x="1913" y="94"/>
                  </a:cubicBezTo>
                  <a:lnTo>
                    <a:pt x="1913" y="94"/>
                  </a:lnTo>
                  <a:cubicBezTo>
                    <a:pt x="1649" y="168"/>
                    <a:pt x="1447" y="418"/>
                    <a:pt x="1268" y="597"/>
                  </a:cubicBezTo>
                  <a:cubicBezTo>
                    <a:pt x="1119" y="746"/>
                    <a:pt x="970" y="895"/>
                    <a:pt x="858" y="1081"/>
                  </a:cubicBezTo>
                  <a:cubicBezTo>
                    <a:pt x="672" y="1268"/>
                    <a:pt x="485" y="1491"/>
                    <a:pt x="336" y="1715"/>
                  </a:cubicBezTo>
                  <a:cubicBezTo>
                    <a:pt x="299" y="1790"/>
                    <a:pt x="224" y="1902"/>
                    <a:pt x="187" y="2013"/>
                  </a:cubicBezTo>
                  <a:cubicBezTo>
                    <a:pt x="38" y="2200"/>
                    <a:pt x="1" y="2461"/>
                    <a:pt x="38" y="2722"/>
                  </a:cubicBezTo>
                  <a:cubicBezTo>
                    <a:pt x="150" y="2983"/>
                    <a:pt x="411" y="3169"/>
                    <a:pt x="672" y="3206"/>
                  </a:cubicBezTo>
                  <a:cubicBezTo>
                    <a:pt x="1045" y="3206"/>
                    <a:pt x="1343" y="2908"/>
                    <a:pt x="1566" y="2647"/>
                  </a:cubicBezTo>
                  <a:cubicBezTo>
                    <a:pt x="1790" y="2386"/>
                    <a:pt x="1902" y="2200"/>
                    <a:pt x="2051" y="1976"/>
                  </a:cubicBezTo>
                  <a:cubicBezTo>
                    <a:pt x="2163" y="1827"/>
                    <a:pt x="2275" y="1641"/>
                    <a:pt x="2387" y="1454"/>
                  </a:cubicBezTo>
                  <a:cubicBezTo>
                    <a:pt x="2516" y="1196"/>
                    <a:pt x="2729" y="910"/>
                    <a:pt x="2711" y="620"/>
                  </a:cubicBezTo>
                  <a:lnTo>
                    <a:pt x="2711" y="620"/>
                  </a:lnTo>
                  <a:cubicBezTo>
                    <a:pt x="2717" y="529"/>
                    <a:pt x="2708" y="444"/>
                    <a:pt x="2685" y="373"/>
                  </a:cubicBezTo>
                  <a:cubicBezTo>
                    <a:pt x="2648" y="149"/>
                    <a:pt x="2424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>
              <a:off x="6347800" y="4481125"/>
              <a:ext cx="58750" cy="54450"/>
            </a:xfrm>
            <a:custGeom>
              <a:avLst/>
              <a:gdLst/>
              <a:ahLst/>
              <a:cxnLst/>
              <a:rect l="l" t="t" r="r" b="b"/>
              <a:pathLst>
                <a:path w="2350" h="2178" extrusionOk="0">
                  <a:moveTo>
                    <a:pt x="1692" y="1"/>
                  </a:moveTo>
                  <a:cubicBezTo>
                    <a:pt x="1649" y="1"/>
                    <a:pt x="1607" y="5"/>
                    <a:pt x="1567" y="15"/>
                  </a:cubicBezTo>
                  <a:cubicBezTo>
                    <a:pt x="1492" y="52"/>
                    <a:pt x="1418" y="90"/>
                    <a:pt x="1343" y="127"/>
                  </a:cubicBezTo>
                  <a:lnTo>
                    <a:pt x="1161" y="248"/>
                  </a:lnTo>
                  <a:lnTo>
                    <a:pt x="1161" y="248"/>
                  </a:lnTo>
                  <a:cubicBezTo>
                    <a:pt x="1107" y="270"/>
                    <a:pt x="1051" y="292"/>
                    <a:pt x="1008" y="313"/>
                  </a:cubicBezTo>
                  <a:lnTo>
                    <a:pt x="896" y="388"/>
                  </a:lnTo>
                  <a:cubicBezTo>
                    <a:pt x="784" y="500"/>
                    <a:pt x="635" y="574"/>
                    <a:pt x="523" y="686"/>
                  </a:cubicBezTo>
                  <a:lnTo>
                    <a:pt x="299" y="873"/>
                  </a:lnTo>
                  <a:cubicBezTo>
                    <a:pt x="225" y="910"/>
                    <a:pt x="187" y="1022"/>
                    <a:pt x="113" y="1096"/>
                  </a:cubicBezTo>
                  <a:cubicBezTo>
                    <a:pt x="38" y="1208"/>
                    <a:pt x="1" y="1357"/>
                    <a:pt x="1" y="1506"/>
                  </a:cubicBezTo>
                  <a:cubicBezTo>
                    <a:pt x="1" y="1693"/>
                    <a:pt x="76" y="1879"/>
                    <a:pt x="225" y="1991"/>
                  </a:cubicBezTo>
                  <a:lnTo>
                    <a:pt x="336" y="2103"/>
                  </a:lnTo>
                  <a:cubicBezTo>
                    <a:pt x="448" y="2140"/>
                    <a:pt x="560" y="2177"/>
                    <a:pt x="672" y="2177"/>
                  </a:cubicBezTo>
                  <a:cubicBezTo>
                    <a:pt x="970" y="2177"/>
                    <a:pt x="1231" y="2028"/>
                    <a:pt x="1455" y="1805"/>
                  </a:cubicBezTo>
                  <a:cubicBezTo>
                    <a:pt x="1529" y="1693"/>
                    <a:pt x="1604" y="1618"/>
                    <a:pt x="1716" y="1506"/>
                  </a:cubicBezTo>
                  <a:cubicBezTo>
                    <a:pt x="1790" y="1394"/>
                    <a:pt x="1865" y="1320"/>
                    <a:pt x="1939" y="1245"/>
                  </a:cubicBezTo>
                  <a:cubicBezTo>
                    <a:pt x="1939" y="1171"/>
                    <a:pt x="1977" y="1096"/>
                    <a:pt x="2014" y="1059"/>
                  </a:cubicBezTo>
                  <a:cubicBezTo>
                    <a:pt x="2163" y="835"/>
                    <a:pt x="2350" y="612"/>
                    <a:pt x="2238" y="351"/>
                  </a:cubicBezTo>
                  <a:lnTo>
                    <a:pt x="2238" y="351"/>
                  </a:lnTo>
                  <a:cubicBezTo>
                    <a:pt x="2238" y="339"/>
                    <a:pt x="2238" y="326"/>
                    <a:pt x="2238" y="313"/>
                  </a:cubicBezTo>
                  <a:cubicBezTo>
                    <a:pt x="2200" y="239"/>
                    <a:pt x="2163" y="164"/>
                    <a:pt x="2126" y="127"/>
                  </a:cubicBezTo>
                  <a:cubicBezTo>
                    <a:pt x="2089" y="108"/>
                    <a:pt x="2043" y="90"/>
                    <a:pt x="1992" y="76"/>
                  </a:cubicBezTo>
                  <a:lnTo>
                    <a:pt x="1992" y="76"/>
                  </a:lnTo>
                  <a:cubicBezTo>
                    <a:pt x="1911" y="29"/>
                    <a:pt x="1800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39"/>
          <p:cNvSpPr txBox="1">
            <a:spLocks noGrp="1"/>
          </p:cNvSpPr>
          <p:nvPr>
            <p:ph type="subTitle" idx="4"/>
          </p:nvPr>
        </p:nvSpPr>
        <p:spPr>
          <a:xfrm flipH="1">
            <a:off x="974150" y="3193317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</a:t>
            </a:r>
            <a:endParaRPr dirty="0"/>
          </a:p>
        </p:txBody>
      </p:sp>
      <p:sp>
        <p:nvSpPr>
          <p:cNvPr id="1602" name="Google Shape;1602;p39"/>
          <p:cNvSpPr txBox="1">
            <a:spLocks noGrp="1"/>
          </p:cNvSpPr>
          <p:nvPr>
            <p:ph type="subTitle" idx="5"/>
          </p:nvPr>
        </p:nvSpPr>
        <p:spPr>
          <a:xfrm flipH="1">
            <a:off x="974150" y="3556625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Poner a prueba mis conocimientos</a:t>
            </a:r>
            <a:endParaRPr dirty="0"/>
          </a:p>
        </p:txBody>
      </p:sp>
      <p:sp>
        <p:nvSpPr>
          <p:cNvPr id="1603" name="Google Shape;1603;p39"/>
          <p:cNvSpPr txBox="1">
            <a:spLocks noGrp="1"/>
          </p:cNvSpPr>
          <p:nvPr>
            <p:ph type="subTitle" idx="2"/>
          </p:nvPr>
        </p:nvSpPr>
        <p:spPr>
          <a:xfrm flipH="1">
            <a:off x="974141" y="2022233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El primer paso es encontrar instituciones buenas</a:t>
            </a:r>
            <a:endParaRPr sz="1400" dirty="0"/>
          </a:p>
        </p:txBody>
      </p:sp>
      <p:sp>
        <p:nvSpPr>
          <p:cNvPr id="1604" name="Google Shape;1604;p39"/>
          <p:cNvSpPr txBox="1">
            <a:spLocks noGrp="1"/>
          </p:cNvSpPr>
          <p:nvPr>
            <p:ph type="subTitle" idx="7"/>
          </p:nvPr>
        </p:nvSpPr>
        <p:spPr>
          <a:xfrm>
            <a:off x="5967579" y="1666500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Aprender</a:t>
            </a:r>
            <a:endParaRPr dirty="0"/>
          </a:p>
        </p:txBody>
      </p:sp>
      <p:sp>
        <p:nvSpPr>
          <p:cNvPr id="1605" name="Google Shape;1605;p39"/>
          <p:cNvSpPr txBox="1">
            <a:spLocks noGrp="1"/>
          </p:cNvSpPr>
          <p:nvPr>
            <p:ph type="subTitle" idx="1"/>
          </p:nvPr>
        </p:nvSpPr>
        <p:spPr>
          <a:xfrm flipH="1">
            <a:off x="974150" y="1666500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Estudiar</a:t>
            </a:r>
            <a:endParaRPr dirty="0"/>
          </a:p>
        </p:txBody>
      </p:sp>
      <p:sp>
        <p:nvSpPr>
          <p:cNvPr id="1606" name="Google Shape;1606;p39"/>
          <p:cNvSpPr txBox="1">
            <a:spLocks noGrp="1"/>
          </p:cNvSpPr>
          <p:nvPr>
            <p:ph type="title"/>
          </p:nvPr>
        </p:nvSpPr>
        <p:spPr>
          <a:xfrm flipH="1">
            <a:off x="3620221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07" name="Google Shape;1607;p39"/>
          <p:cNvSpPr txBox="1">
            <a:spLocks noGrp="1"/>
          </p:cNvSpPr>
          <p:nvPr>
            <p:ph type="title" idx="3"/>
          </p:nvPr>
        </p:nvSpPr>
        <p:spPr>
          <a:xfrm flipH="1">
            <a:off x="3620221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08" name="Google Shape;1608;p39"/>
          <p:cNvSpPr txBox="1">
            <a:spLocks noGrp="1"/>
          </p:cNvSpPr>
          <p:nvPr>
            <p:ph type="title" idx="6"/>
          </p:nvPr>
        </p:nvSpPr>
        <p:spPr>
          <a:xfrm>
            <a:off x="5002630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09" name="Google Shape;1609;p39"/>
          <p:cNvSpPr txBox="1">
            <a:spLocks noGrp="1"/>
          </p:cNvSpPr>
          <p:nvPr>
            <p:ph type="subTitle" idx="8"/>
          </p:nvPr>
        </p:nvSpPr>
        <p:spPr>
          <a:xfrm>
            <a:off x="5967575" y="2022233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solo estudiar sino aprender y comprender</a:t>
            </a:r>
            <a:endParaRPr dirty="0"/>
          </a:p>
        </p:txBody>
      </p:sp>
      <p:sp>
        <p:nvSpPr>
          <p:cNvPr id="1610" name="Google Shape;1610;p39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¿Qué camino debe tomar?</a:t>
            </a:r>
          </a:p>
        </p:txBody>
      </p:sp>
      <p:sp>
        <p:nvSpPr>
          <p:cNvPr id="1611" name="Google Shape;1611;p39"/>
          <p:cNvSpPr txBox="1">
            <a:spLocks noGrp="1"/>
          </p:cNvSpPr>
          <p:nvPr>
            <p:ph type="title" idx="13"/>
          </p:nvPr>
        </p:nvSpPr>
        <p:spPr>
          <a:xfrm>
            <a:off x="5002630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12" name="Google Shape;1612;p39"/>
          <p:cNvSpPr txBox="1">
            <a:spLocks noGrp="1"/>
          </p:cNvSpPr>
          <p:nvPr>
            <p:ph type="subTitle" idx="14"/>
          </p:nvPr>
        </p:nvSpPr>
        <p:spPr>
          <a:xfrm>
            <a:off x="5967579" y="3193317"/>
            <a:ext cx="245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 feliz</a:t>
            </a:r>
            <a:endParaRPr dirty="0"/>
          </a:p>
        </p:txBody>
      </p:sp>
      <p:sp>
        <p:nvSpPr>
          <p:cNvPr id="1613" name="Google Shape;1613;p39"/>
          <p:cNvSpPr txBox="1">
            <a:spLocks noGrp="1"/>
          </p:cNvSpPr>
          <p:nvPr>
            <p:ph type="subTitle" idx="15"/>
          </p:nvPr>
        </p:nvSpPr>
        <p:spPr>
          <a:xfrm>
            <a:off x="5967579" y="3556625"/>
            <a:ext cx="24540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 el camino ser felz   </a:t>
            </a:r>
            <a:r>
              <a:rPr lang="en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1614" name="Google Shape;1614;p39"/>
          <p:cNvSpPr txBox="1">
            <a:spLocks noGrp="1"/>
          </p:cNvSpPr>
          <p:nvPr>
            <p:ph type="title" idx="3"/>
          </p:nvPr>
        </p:nvSpPr>
        <p:spPr>
          <a:xfrm flipH="1">
            <a:off x="3620221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615" name="Google Shape;1615;p39"/>
          <p:cNvGrpSpPr/>
          <p:nvPr/>
        </p:nvGrpSpPr>
        <p:grpSpPr>
          <a:xfrm>
            <a:off x="3465030" y="1685542"/>
            <a:ext cx="1078382" cy="807322"/>
            <a:chOff x="2869600" y="4703550"/>
            <a:chExt cx="957200" cy="716600"/>
          </a:xfrm>
        </p:grpSpPr>
        <p:sp>
          <p:nvSpPr>
            <p:cNvPr id="1616" name="Google Shape;1616;p39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39"/>
          <p:cNvGrpSpPr/>
          <p:nvPr/>
        </p:nvGrpSpPr>
        <p:grpSpPr>
          <a:xfrm flipH="1">
            <a:off x="3465030" y="3212267"/>
            <a:ext cx="1078382" cy="807322"/>
            <a:chOff x="2869600" y="4703550"/>
            <a:chExt cx="957200" cy="716600"/>
          </a:xfrm>
        </p:grpSpPr>
        <p:sp>
          <p:nvSpPr>
            <p:cNvPr id="1620" name="Google Shape;1620;p39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" name="Google Shape;1623;p39"/>
          <p:cNvGrpSpPr/>
          <p:nvPr/>
        </p:nvGrpSpPr>
        <p:grpSpPr>
          <a:xfrm>
            <a:off x="4847439" y="3212267"/>
            <a:ext cx="1078382" cy="807322"/>
            <a:chOff x="2869600" y="4703550"/>
            <a:chExt cx="957200" cy="716600"/>
          </a:xfrm>
        </p:grpSpPr>
        <p:sp>
          <p:nvSpPr>
            <p:cNvPr id="1624" name="Google Shape;1624;p39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39"/>
          <p:cNvGrpSpPr/>
          <p:nvPr/>
        </p:nvGrpSpPr>
        <p:grpSpPr>
          <a:xfrm flipH="1">
            <a:off x="4847439" y="1685542"/>
            <a:ext cx="1078382" cy="807322"/>
            <a:chOff x="2869600" y="4703550"/>
            <a:chExt cx="957200" cy="716600"/>
          </a:xfrm>
        </p:grpSpPr>
        <p:sp>
          <p:nvSpPr>
            <p:cNvPr id="1628" name="Google Shape;1628;p39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5" name="Google Shape;1635;p40"/>
          <p:cNvGrpSpPr/>
          <p:nvPr/>
        </p:nvGrpSpPr>
        <p:grpSpPr>
          <a:xfrm>
            <a:off x="1171021" y="1193885"/>
            <a:ext cx="7055750" cy="2755730"/>
            <a:chOff x="1171021" y="1193885"/>
            <a:chExt cx="7055750" cy="2755730"/>
          </a:xfrm>
        </p:grpSpPr>
        <p:sp>
          <p:nvSpPr>
            <p:cNvPr id="1636" name="Google Shape;1636;p40"/>
            <p:cNvSpPr/>
            <p:nvPr/>
          </p:nvSpPr>
          <p:spPr>
            <a:xfrm>
              <a:off x="1327200" y="1301850"/>
              <a:ext cx="6742800" cy="253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0"/>
            <p:cNvSpPr/>
            <p:nvPr/>
          </p:nvSpPr>
          <p:spPr>
            <a:xfrm>
              <a:off x="1171021" y="1193885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0"/>
            <p:cNvSpPr/>
            <p:nvPr/>
          </p:nvSpPr>
          <p:spPr>
            <a:xfrm>
              <a:off x="6709671" y="3723415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9" name="Google Shape;1639;p40"/>
          <p:cNvSpPr txBox="1">
            <a:spLocks noGrp="1"/>
          </p:cNvSpPr>
          <p:nvPr>
            <p:ph type="title"/>
          </p:nvPr>
        </p:nvSpPr>
        <p:spPr>
          <a:xfrm>
            <a:off x="1698600" y="1423450"/>
            <a:ext cx="6000000" cy="22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¿Novia?</a:t>
            </a:r>
            <a:endParaRPr dirty="0"/>
          </a:p>
        </p:txBody>
      </p:sp>
      <p:grpSp>
        <p:nvGrpSpPr>
          <p:cNvPr id="1640" name="Google Shape;1640;p40"/>
          <p:cNvGrpSpPr/>
          <p:nvPr/>
        </p:nvGrpSpPr>
        <p:grpSpPr>
          <a:xfrm>
            <a:off x="936329" y="4063125"/>
            <a:ext cx="1388700" cy="388400"/>
            <a:chOff x="5023450" y="3716075"/>
            <a:chExt cx="1388700" cy="388400"/>
          </a:xfrm>
        </p:grpSpPr>
        <p:sp>
          <p:nvSpPr>
            <p:cNvPr id="1641" name="Google Shape;1641;p40"/>
            <p:cNvSpPr/>
            <p:nvPr/>
          </p:nvSpPr>
          <p:spPr>
            <a:xfrm>
              <a:off x="5126400" y="3858750"/>
              <a:ext cx="986800" cy="245725"/>
            </a:xfrm>
            <a:custGeom>
              <a:avLst/>
              <a:gdLst/>
              <a:ahLst/>
              <a:cxnLst/>
              <a:rect l="l" t="t" r="r" b="b"/>
              <a:pathLst>
                <a:path w="39472" h="9829" extrusionOk="0">
                  <a:moveTo>
                    <a:pt x="28910" y="0"/>
                  </a:moveTo>
                  <a:cubicBezTo>
                    <a:pt x="26381" y="0"/>
                    <a:pt x="23834" y="122"/>
                    <a:pt x="21344" y="417"/>
                  </a:cubicBezTo>
                  <a:cubicBezTo>
                    <a:pt x="16237" y="976"/>
                    <a:pt x="11316" y="2430"/>
                    <a:pt x="6731" y="4704"/>
                  </a:cubicBezTo>
                  <a:cubicBezTo>
                    <a:pt x="5501" y="5338"/>
                    <a:pt x="4270" y="6047"/>
                    <a:pt x="3115" y="6829"/>
                  </a:cubicBezTo>
                  <a:cubicBezTo>
                    <a:pt x="2033" y="7575"/>
                    <a:pt x="803" y="8395"/>
                    <a:pt x="95" y="9514"/>
                  </a:cubicBezTo>
                  <a:cubicBezTo>
                    <a:pt x="0" y="9671"/>
                    <a:pt x="119" y="9829"/>
                    <a:pt x="270" y="9829"/>
                  </a:cubicBezTo>
                  <a:cubicBezTo>
                    <a:pt x="298" y="9829"/>
                    <a:pt x="327" y="9823"/>
                    <a:pt x="356" y="9812"/>
                  </a:cubicBezTo>
                  <a:lnTo>
                    <a:pt x="356" y="9775"/>
                  </a:lnTo>
                  <a:cubicBezTo>
                    <a:pt x="1474" y="9327"/>
                    <a:pt x="2444" y="8432"/>
                    <a:pt x="3450" y="7761"/>
                  </a:cubicBezTo>
                  <a:cubicBezTo>
                    <a:pt x="4457" y="7090"/>
                    <a:pt x="5426" y="6494"/>
                    <a:pt x="6470" y="5935"/>
                  </a:cubicBezTo>
                  <a:cubicBezTo>
                    <a:pt x="8595" y="4779"/>
                    <a:pt x="10869" y="3847"/>
                    <a:pt x="13217" y="3139"/>
                  </a:cubicBezTo>
                  <a:cubicBezTo>
                    <a:pt x="17977" y="1714"/>
                    <a:pt x="22898" y="1002"/>
                    <a:pt x="27860" y="1002"/>
                  </a:cubicBezTo>
                  <a:cubicBezTo>
                    <a:pt x="28223" y="1002"/>
                    <a:pt x="28586" y="1006"/>
                    <a:pt x="28950" y="1014"/>
                  </a:cubicBezTo>
                  <a:cubicBezTo>
                    <a:pt x="30515" y="1014"/>
                    <a:pt x="32081" y="1051"/>
                    <a:pt x="33647" y="1163"/>
                  </a:cubicBezTo>
                  <a:cubicBezTo>
                    <a:pt x="35250" y="1237"/>
                    <a:pt x="36853" y="1424"/>
                    <a:pt x="38419" y="1722"/>
                  </a:cubicBezTo>
                  <a:cubicBezTo>
                    <a:pt x="38484" y="1738"/>
                    <a:pt x="38545" y="1745"/>
                    <a:pt x="38603" y="1745"/>
                  </a:cubicBezTo>
                  <a:cubicBezTo>
                    <a:pt x="39371" y="1745"/>
                    <a:pt x="39472" y="455"/>
                    <a:pt x="38605" y="455"/>
                  </a:cubicBezTo>
                  <a:cubicBezTo>
                    <a:pt x="35697" y="455"/>
                    <a:pt x="32827" y="82"/>
                    <a:pt x="29956" y="7"/>
                  </a:cubicBezTo>
                  <a:cubicBezTo>
                    <a:pt x="29608" y="3"/>
                    <a:pt x="29259" y="0"/>
                    <a:pt x="28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0"/>
            <p:cNvSpPr/>
            <p:nvPr/>
          </p:nvSpPr>
          <p:spPr>
            <a:xfrm>
              <a:off x="5025600" y="3744725"/>
              <a:ext cx="1119550" cy="149625"/>
            </a:xfrm>
            <a:custGeom>
              <a:avLst/>
              <a:gdLst/>
              <a:ahLst/>
              <a:cxnLst/>
              <a:rect l="l" t="t" r="r" b="b"/>
              <a:pathLst>
                <a:path w="44782" h="5985" extrusionOk="0">
                  <a:moveTo>
                    <a:pt x="23306" y="0"/>
                  </a:moveTo>
                  <a:cubicBezTo>
                    <a:pt x="18380" y="0"/>
                    <a:pt x="13497" y="658"/>
                    <a:pt x="8750" y="1996"/>
                  </a:cubicBezTo>
                  <a:cubicBezTo>
                    <a:pt x="7221" y="2406"/>
                    <a:pt x="5693" y="2928"/>
                    <a:pt x="4239" y="3562"/>
                  </a:cubicBezTo>
                  <a:cubicBezTo>
                    <a:pt x="2822" y="4158"/>
                    <a:pt x="1294" y="4755"/>
                    <a:pt x="101" y="5724"/>
                  </a:cubicBezTo>
                  <a:cubicBezTo>
                    <a:pt x="1" y="5824"/>
                    <a:pt x="79" y="5953"/>
                    <a:pt x="204" y="5953"/>
                  </a:cubicBezTo>
                  <a:cubicBezTo>
                    <a:pt x="218" y="5953"/>
                    <a:pt x="234" y="5952"/>
                    <a:pt x="250" y="5948"/>
                  </a:cubicBezTo>
                  <a:lnTo>
                    <a:pt x="250" y="5985"/>
                  </a:lnTo>
                  <a:cubicBezTo>
                    <a:pt x="1517" y="5537"/>
                    <a:pt x="2710" y="4904"/>
                    <a:pt x="3903" y="4382"/>
                  </a:cubicBezTo>
                  <a:cubicBezTo>
                    <a:pt x="5245" y="3823"/>
                    <a:pt x="6587" y="3338"/>
                    <a:pt x="7929" y="2891"/>
                  </a:cubicBezTo>
                  <a:cubicBezTo>
                    <a:pt x="10651" y="2033"/>
                    <a:pt x="13447" y="1437"/>
                    <a:pt x="16280" y="1064"/>
                  </a:cubicBezTo>
                  <a:cubicBezTo>
                    <a:pt x="18779" y="748"/>
                    <a:pt x="21290" y="592"/>
                    <a:pt x="23801" y="592"/>
                  </a:cubicBezTo>
                  <a:cubicBezTo>
                    <a:pt x="27210" y="592"/>
                    <a:pt x="30618" y="879"/>
                    <a:pt x="33988" y="1437"/>
                  </a:cubicBezTo>
                  <a:cubicBezTo>
                    <a:pt x="35628" y="1735"/>
                    <a:pt x="37269" y="2033"/>
                    <a:pt x="38834" y="2369"/>
                  </a:cubicBezTo>
                  <a:cubicBezTo>
                    <a:pt x="40512" y="2741"/>
                    <a:pt x="42190" y="3263"/>
                    <a:pt x="43867" y="3636"/>
                  </a:cubicBezTo>
                  <a:cubicBezTo>
                    <a:pt x="43925" y="3651"/>
                    <a:pt x="43980" y="3658"/>
                    <a:pt x="44031" y="3658"/>
                  </a:cubicBezTo>
                  <a:cubicBezTo>
                    <a:pt x="44612" y="3658"/>
                    <a:pt x="44782" y="2764"/>
                    <a:pt x="44165" y="2592"/>
                  </a:cubicBezTo>
                  <a:cubicBezTo>
                    <a:pt x="42637" y="2182"/>
                    <a:pt x="41034" y="1921"/>
                    <a:pt x="39505" y="1660"/>
                  </a:cubicBezTo>
                  <a:cubicBezTo>
                    <a:pt x="37977" y="1362"/>
                    <a:pt x="36523" y="1101"/>
                    <a:pt x="35032" y="915"/>
                  </a:cubicBezTo>
                  <a:cubicBezTo>
                    <a:pt x="31975" y="505"/>
                    <a:pt x="28881" y="169"/>
                    <a:pt x="25824" y="57"/>
                  </a:cubicBezTo>
                  <a:cubicBezTo>
                    <a:pt x="24984" y="19"/>
                    <a:pt x="24144" y="0"/>
                    <a:pt x="23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0"/>
            <p:cNvSpPr/>
            <p:nvPr/>
          </p:nvSpPr>
          <p:spPr>
            <a:xfrm>
              <a:off x="5023450" y="3886275"/>
              <a:ext cx="181650" cy="207700"/>
            </a:xfrm>
            <a:custGeom>
              <a:avLst/>
              <a:gdLst/>
              <a:ahLst/>
              <a:cxnLst/>
              <a:rect l="l" t="t" r="r" b="b"/>
              <a:pathLst>
                <a:path w="7266" h="8308" extrusionOk="0">
                  <a:moveTo>
                    <a:pt x="504" y="0"/>
                  </a:moveTo>
                  <a:cubicBezTo>
                    <a:pt x="390" y="0"/>
                    <a:pt x="273" y="9"/>
                    <a:pt x="149" y="25"/>
                  </a:cubicBezTo>
                  <a:cubicBezTo>
                    <a:pt x="75" y="25"/>
                    <a:pt x="0" y="174"/>
                    <a:pt x="75" y="248"/>
                  </a:cubicBezTo>
                  <a:lnTo>
                    <a:pt x="112" y="211"/>
                  </a:lnTo>
                  <a:cubicBezTo>
                    <a:pt x="261" y="360"/>
                    <a:pt x="485" y="472"/>
                    <a:pt x="671" y="547"/>
                  </a:cubicBezTo>
                  <a:cubicBezTo>
                    <a:pt x="970" y="658"/>
                    <a:pt x="1268" y="733"/>
                    <a:pt x="1529" y="807"/>
                  </a:cubicBezTo>
                  <a:cubicBezTo>
                    <a:pt x="2125" y="957"/>
                    <a:pt x="2722" y="1106"/>
                    <a:pt x="3281" y="1180"/>
                  </a:cubicBezTo>
                  <a:cubicBezTo>
                    <a:pt x="3877" y="1292"/>
                    <a:pt x="4437" y="1367"/>
                    <a:pt x="5033" y="1441"/>
                  </a:cubicBezTo>
                  <a:cubicBezTo>
                    <a:pt x="5456" y="1441"/>
                    <a:pt x="5879" y="1484"/>
                    <a:pt x="6286" y="1553"/>
                  </a:cubicBezTo>
                  <a:lnTo>
                    <a:pt x="6286" y="1553"/>
                  </a:lnTo>
                  <a:cubicBezTo>
                    <a:pt x="6067" y="2596"/>
                    <a:pt x="5769" y="3636"/>
                    <a:pt x="5443" y="4647"/>
                  </a:cubicBezTo>
                  <a:cubicBezTo>
                    <a:pt x="5257" y="5244"/>
                    <a:pt x="5070" y="5803"/>
                    <a:pt x="4847" y="6362"/>
                  </a:cubicBezTo>
                  <a:cubicBezTo>
                    <a:pt x="4735" y="6623"/>
                    <a:pt x="4623" y="6921"/>
                    <a:pt x="4474" y="7182"/>
                  </a:cubicBezTo>
                  <a:cubicBezTo>
                    <a:pt x="4362" y="7443"/>
                    <a:pt x="4176" y="7704"/>
                    <a:pt x="4288" y="8040"/>
                  </a:cubicBezTo>
                  <a:cubicBezTo>
                    <a:pt x="4352" y="8202"/>
                    <a:pt x="4502" y="8308"/>
                    <a:pt x="4663" y="8308"/>
                  </a:cubicBezTo>
                  <a:cubicBezTo>
                    <a:pt x="4687" y="8308"/>
                    <a:pt x="4711" y="8306"/>
                    <a:pt x="4735" y="8301"/>
                  </a:cubicBezTo>
                  <a:cubicBezTo>
                    <a:pt x="5257" y="8077"/>
                    <a:pt x="5406" y="7369"/>
                    <a:pt x="5592" y="6884"/>
                  </a:cubicBezTo>
                  <a:cubicBezTo>
                    <a:pt x="5853" y="6288"/>
                    <a:pt x="6077" y="5691"/>
                    <a:pt x="6263" y="5057"/>
                  </a:cubicBezTo>
                  <a:cubicBezTo>
                    <a:pt x="6673" y="3827"/>
                    <a:pt x="6972" y="2597"/>
                    <a:pt x="7195" y="1367"/>
                  </a:cubicBezTo>
                  <a:cubicBezTo>
                    <a:pt x="7265" y="1053"/>
                    <a:pt x="7008" y="804"/>
                    <a:pt x="6731" y="804"/>
                  </a:cubicBezTo>
                  <a:cubicBezTo>
                    <a:pt x="6712" y="804"/>
                    <a:pt x="6693" y="805"/>
                    <a:pt x="6673" y="807"/>
                  </a:cubicBezTo>
                  <a:cubicBezTo>
                    <a:pt x="6469" y="821"/>
                    <a:pt x="6264" y="830"/>
                    <a:pt x="6059" y="830"/>
                  </a:cubicBezTo>
                  <a:cubicBezTo>
                    <a:pt x="5705" y="830"/>
                    <a:pt x="5350" y="804"/>
                    <a:pt x="4996" y="733"/>
                  </a:cubicBezTo>
                  <a:cubicBezTo>
                    <a:pt x="4437" y="658"/>
                    <a:pt x="3877" y="584"/>
                    <a:pt x="3318" y="509"/>
                  </a:cubicBezTo>
                  <a:lnTo>
                    <a:pt x="1715" y="211"/>
                  </a:lnTo>
                  <a:lnTo>
                    <a:pt x="970" y="62"/>
                  </a:lnTo>
                  <a:cubicBezTo>
                    <a:pt x="817" y="18"/>
                    <a:pt x="664" y="0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0"/>
            <p:cNvSpPr/>
            <p:nvPr/>
          </p:nvSpPr>
          <p:spPr>
            <a:xfrm>
              <a:off x="6056275" y="3716075"/>
              <a:ext cx="355875" cy="331975"/>
            </a:xfrm>
            <a:custGeom>
              <a:avLst/>
              <a:gdLst/>
              <a:ahLst/>
              <a:cxnLst/>
              <a:rect l="l" t="t" r="r" b="b"/>
              <a:pathLst>
                <a:path w="14235" h="13279" extrusionOk="0">
                  <a:moveTo>
                    <a:pt x="8974" y="1327"/>
                  </a:moveTo>
                  <a:cubicBezTo>
                    <a:pt x="9053" y="1871"/>
                    <a:pt x="9137" y="2422"/>
                    <a:pt x="9239" y="2955"/>
                  </a:cubicBezTo>
                  <a:cubicBezTo>
                    <a:pt x="9351" y="3552"/>
                    <a:pt x="9313" y="4298"/>
                    <a:pt x="9798" y="4745"/>
                  </a:cubicBezTo>
                  <a:cubicBezTo>
                    <a:pt x="10245" y="5155"/>
                    <a:pt x="10991" y="5230"/>
                    <a:pt x="11513" y="5491"/>
                  </a:cubicBezTo>
                  <a:cubicBezTo>
                    <a:pt x="11951" y="5685"/>
                    <a:pt x="12372" y="5895"/>
                    <a:pt x="12789" y="6132"/>
                  </a:cubicBezTo>
                  <a:lnTo>
                    <a:pt x="12789" y="6132"/>
                  </a:lnTo>
                  <a:cubicBezTo>
                    <a:pt x="12209" y="6477"/>
                    <a:pt x="11610" y="6777"/>
                    <a:pt x="10991" y="7019"/>
                  </a:cubicBezTo>
                  <a:cubicBezTo>
                    <a:pt x="10357" y="7243"/>
                    <a:pt x="9462" y="7317"/>
                    <a:pt x="8941" y="7802"/>
                  </a:cubicBezTo>
                  <a:cubicBezTo>
                    <a:pt x="8419" y="8249"/>
                    <a:pt x="8456" y="9293"/>
                    <a:pt x="8381" y="9927"/>
                  </a:cubicBezTo>
                  <a:cubicBezTo>
                    <a:pt x="8314" y="10507"/>
                    <a:pt x="8234" y="11088"/>
                    <a:pt x="8156" y="11668"/>
                  </a:cubicBezTo>
                  <a:lnTo>
                    <a:pt x="8156" y="11668"/>
                  </a:lnTo>
                  <a:cubicBezTo>
                    <a:pt x="7357" y="10526"/>
                    <a:pt x="6748" y="9256"/>
                    <a:pt x="6331" y="7914"/>
                  </a:cubicBezTo>
                  <a:cubicBezTo>
                    <a:pt x="6294" y="7690"/>
                    <a:pt x="6107" y="7541"/>
                    <a:pt x="5884" y="7541"/>
                  </a:cubicBezTo>
                  <a:cubicBezTo>
                    <a:pt x="4570" y="7681"/>
                    <a:pt x="3278" y="7778"/>
                    <a:pt x="1975" y="7929"/>
                  </a:cubicBezTo>
                  <a:lnTo>
                    <a:pt x="1975" y="7929"/>
                  </a:lnTo>
                  <a:cubicBezTo>
                    <a:pt x="2244" y="7635"/>
                    <a:pt x="2517" y="7346"/>
                    <a:pt x="2789" y="7056"/>
                  </a:cubicBezTo>
                  <a:cubicBezTo>
                    <a:pt x="3237" y="6534"/>
                    <a:pt x="3908" y="6012"/>
                    <a:pt x="3759" y="5267"/>
                  </a:cubicBezTo>
                  <a:cubicBezTo>
                    <a:pt x="3535" y="4521"/>
                    <a:pt x="3199" y="3813"/>
                    <a:pt x="2827" y="3142"/>
                  </a:cubicBezTo>
                  <a:lnTo>
                    <a:pt x="2405" y="2183"/>
                  </a:lnTo>
                  <a:lnTo>
                    <a:pt x="2405" y="2183"/>
                  </a:lnTo>
                  <a:cubicBezTo>
                    <a:pt x="3310" y="2597"/>
                    <a:pt x="4224" y="3005"/>
                    <a:pt x="5138" y="3366"/>
                  </a:cubicBezTo>
                  <a:cubicBezTo>
                    <a:pt x="5228" y="3401"/>
                    <a:pt x="5313" y="3417"/>
                    <a:pt x="5392" y="3417"/>
                  </a:cubicBezTo>
                  <a:cubicBezTo>
                    <a:pt x="5819" y="3417"/>
                    <a:pt x="6075" y="2952"/>
                    <a:pt x="6012" y="2542"/>
                  </a:cubicBezTo>
                  <a:lnTo>
                    <a:pt x="6012" y="2542"/>
                  </a:lnTo>
                  <a:cubicBezTo>
                    <a:pt x="6551" y="2417"/>
                    <a:pt x="7080" y="2219"/>
                    <a:pt x="7561" y="1949"/>
                  </a:cubicBezTo>
                  <a:cubicBezTo>
                    <a:pt x="8032" y="1751"/>
                    <a:pt x="8503" y="1536"/>
                    <a:pt x="8974" y="1327"/>
                  </a:cubicBezTo>
                  <a:close/>
                  <a:moveTo>
                    <a:pt x="9367" y="0"/>
                  </a:moveTo>
                  <a:cubicBezTo>
                    <a:pt x="9269" y="0"/>
                    <a:pt x="9172" y="17"/>
                    <a:pt x="9090" y="48"/>
                  </a:cubicBezTo>
                  <a:cubicBezTo>
                    <a:pt x="8456" y="383"/>
                    <a:pt x="7785" y="681"/>
                    <a:pt x="7114" y="1017"/>
                  </a:cubicBezTo>
                  <a:cubicBezTo>
                    <a:pt x="6538" y="1254"/>
                    <a:pt x="6024" y="1583"/>
                    <a:pt x="5516" y="1977"/>
                  </a:cubicBezTo>
                  <a:lnTo>
                    <a:pt x="5516" y="1977"/>
                  </a:lnTo>
                  <a:cubicBezTo>
                    <a:pt x="4148" y="1568"/>
                    <a:pt x="2816" y="1050"/>
                    <a:pt x="1522" y="458"/>
                  </a:cubicBezTo>
                  <a:cubicBezTo>
                    <a:pt x="1413" y="393"/>
                    <a:pt x="1303" y="364"/>
                    <a:pt x="1199" y="364"/>
                  </a:cubicBezTo>
                  <a:cubicBezTo>
                    <a:pt x="766" y="364"/>
                    <a:pt x="431" y="857"/>
                    <a:pt x="702" y="1278"/>
                  </a:cubicBezTo>
                  <a:cubicBezTo>
                    <a:pt x="1261" y="2508"/>
                    <a:pt x="1820" y="3701"/>
                    <a:pt x="2379" y="4894"/>
                  </a:cubicBezTo>
                  <a:cubicBezTo>
                    <a:pt x="2566" y="5192"/>
                    <a:pt x="2566" y="5565"/>
                    <a:pt x="2379" y="5826"/>
                  </a:cubicBezTo>
                  <a:cubicBezTo>
                    <a:pt x="2193" y="6087"/>
                    <a:pt x="1895" y="6348"/>
                    <a:pt x="1708" y="6609"/>
                  </a:cubicBezTo>
                  <a:cubicBezTo>
                    <a:pt x="1224" y="7131"/>
                    <a:pt x="776" y="7690"/>
                    <a:pt x="254" y="8212"/>
                  </a:cubicBezTo>
                  <a:cubicBezTo>
                    <a:pt x="0" y="8502"/>
                    <a:pt x="170" y="9145"/>
                    <a:pt x="626" y="9145"/>
                  </a:cubicBezTo>
                  <a:cubicBezTo>
                    <a:pt x="639" y="9145"/>
                    <a:pt x="651" y="9145"/>
                    <a:pt x="664" y="9144"/>
                  </a:cubicBezTo>
                  <a:cubicBezTo>
                    <a:pt x="2278" y="9004"/>
                    <a:pt x="3924" y="8764"/>
                    <a:pt x="5541" y="8581"/>
                  </a:cubicBezTo>
                  <a:lnTo>
                    <a:pt x="5541" y="8581"/>
                  </a:lnTo>
                  <a:cubicBezTo>
                    <a:pt x="6139" y="10223"/>
                    <a:pt x="7021" y="11789"/>
                    <a:pt x="8158" y="13133"/>
                  </a:cubicBezTo>
                  <a:cubicBezTo>
                    <a:pt x="8238" y="13236"/>
                    <a:pt x="8338" y="13279"/>
                    <a:pt x="8441" y="13279"/>
                  </a:cubicBezTo>
                  <a:cubicBezTo>
                    <a:pt x="8673" y="13279"/>
                    <a:pt x="8915" y="13056"/>
                    <a:pt x="8941" y="12797"/>
                  </a:cubicBezTo>
                  <a:cubicBezTo>
                    <a:pt x="9015" y="11977"/>
                    <a:pt x="9127" y="11194"/>
                    <a:pt x="9239" y="10374"/>
                  </a:cubicBezTo>
                  <a:lnTo>
                    <a:pt x="9388" y="9144"/>
                  </a:lnTo>
                  <a:cubicBezTo>
                    <a:pt x="9425" y="8697"/>
                    <a:pt x="9388" y="8436"/>
                    <a:pt x="9835" y="8287"/>
                  </a:cubicBezTo>
                  <a:cubicBezTo>
                    <a:pt x="11289" y="7876"/>
                    <a:pt x="12631" y="7280"/>
                    <a:pt x="13899" y="6534"/>
                  </a:cubicBezTo>
                  <a:cubicBezTo>
                    <a:pt x="14234" y="6348"/>
                    <a:pt x="14234" y="5863"/>
                    <a:pt x="13899" y="5677"/>
                  </a:cubicBezTo>
                  <a:cubicBezTo>
                    <a:pt x="12892" y="5043"/>
                    <a:pt x="11811" y="4521"/>
                    <a:pt x="10618" y="4186"/>
                  </a:cubicBezTo>
                  <a:cubicBezTo>
                    <a:pt x="9984" y="3999"/>
                    <a:pt x="10171" y="3030"/>
                    <a:pt x="10096" y="2471"/>
                  </a:cubicBezTo>
                  <a:cubicBezTo>
                    <a:pt x="10059" y="1763"/>
                    <a:pt x="10022" y="1091"/>
                    <a:pt x="9910" y="383"/>
                  </a:cubicBezTo>
                  <a:cubicBezTo>
                    <a:pt x="9883" y="114"/>
                    <a:pt x="9622" y="0"/>
                    <a:pt x="9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0"/>
            <p:cNvSpPr/>
            <p:nvPr/>
          </p:nvSpPr>
          <p:spPr>
            <a:xfrm>
              <a:off x="5233450" y="3818075"/>
              <a:ext cx="435900" cy="134125"/>
            </a:xfrm>
            <a:custGeom>
              <a:avLst/>
              <a:gdLst/>
              <a:ahLst/>
              <a:cxnLst/>
              <a:rect l="l" t="t" r="r" b="b"/>
              <a:pathLst>
                <a:path w="17436" h="5365" extrusionOk="0">
                  <a:moveTo>
                    <a:pt x="16553" y="1"/>
                  </a:moveTo>
                  <a:cubicBezTo>
                    <a:pt x="16140" y="1"/>
                    <a:pt x="15704" y="98"/>
                    <a:pt x="15348" y="143"/>
                  </a:cubicBezTo>
                  <a:cubicBezTo>
                    <a:pt x="14602" y="255"/>
                    <a:pt x="13856" y="367"/>
                    <a:pt x="13148" y="479"/>
                  </a:cubicBezTo>
                  <a:cubicBezTo>
                    <a:pt x="11657" y="739"/>
                    <a:pt x="10166" y="1038"/>
                    <a:pt x="8712" y="1448"/>
                  </a:cubicBezTo>
                  <a:cubicBezTo>
                    <a:pt x="5804" y="2268"/>
                    <a:pt x="2971" y="3386"/>
                    <a:pt x="287" y="4803"/>
                  </a:cubicBezTo>
                  <a:cubicBezTo>
                    <a:pt x="1" y="4962"/>
                    <a:pt x="175" y="5365"/>
                    <a:pt x="464" y="5365"/>
                  </a:cubicBezTo>
                  <a:cubicBezTo>
                    <a:pt x="514" y="5365"/>
                    <a:pt x="567" y="5352"/>
                    <a:pt x="622" y="5325"/>
                  </a:cubicBezTo>
                  <a:lnTo>
                    <a:pt x="659" y="5325"/>
                  </a:lnTo>
                  <a:cubicBezTo>
                    <a:pt x="3343" y="4057"/>
                    <a:pt x="6139" y="3014"/>
                    <a:pt x="9047" y="2193"/>
                  </a:cubicBezTo>
                  <a:cubicBezTo>
                    <a:pt x="10427" y="1821"/>
                    <a:pt x="11843" y="1522"/>
                    <a:pt x="13260" y="1261"/>
                  </a:cubicBezTo>
                  <a:cubicBezTo>
                    <a:pt x="14005" y="1150"/>
                    <a:pt x="14788" y="1038"/>
                    <a:pt x="15534" y="926"/>
                  </a:cubicBezTo>
                  <a:cubicBezTo>
                    <a:pt x="16130" y="851"/>
                    <a:pt x="16913" y="926"/>
                    <a:pt x="17361" y="516"/>
                  </a:cubicBezTo>
                  <a:cubicBezTo>
                    <a:pt x="17435" y="404"/>
                    <a:pt x="17435" y="255"/>
                    <a:pt x="17323" y="180"/>
                  </a:cubicBezTo>
                  <a:cubicBezTo>
                    <a:pt x="17098" y="45"/>
                    <a:pt x="16831" y="1"/>
                    <a:pt x="16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0"/>
            <p:cNvSpPr/>
            <p:nvPr/>
          </p:nvSpPr>
          <p:spPr>
            <a:xfrm>
              <a:off x="5287200" y="3842150"/>
              <a:ext cx="63400" cy="26100"/>
            </a:xfrm>
            <a:custGeom>
              <a:avLst/>
              <a:gdLst/>
              <a:ahLst/>
              <a:cxnLst/>
              <a:rect l="l" t="t" r="r" b="b"/>
              <a:pathLst>
                <a:path w="2536" h="1044" extrusionOk="0">
                  <a:moveTo>
                    <a:pt x="2349" y="0"/>
                  </a:moveTo>
                  <a:cubicBezTo>
                    <a:pt x="2163" y="0"/>
                    <a:pt x="1939" y="37"/>
                    <a:pt x="1753" y="75"/>
                  </a:cubicBezTo>
                  <a:lnTo>
                    <a:pt x="1417" y="75"/>
                  </a:lnTo>
                  <a:cubicBezTo>
                    <a:pt x="1343" y="75"/>
                    <a:pt x="1231" y="112"/>
                    <a:pt x="1156" y="149"/>
                  </a:cubicBezTo>
                  <a:cubicBezTo>
                    <a:pt x="933" y="224"/>
                    <a:pt x="709" y="298"/>
                    <a:pt x="522" y="410"/>
                  </a:cubicBezTo>
                  <a:cubicBezTo>
                    <a:pt x="448" y="448"/>
                    <a:pt x="373" y="522"/>
                    <a:pt x="299" y="634"/>
                  </a:cubicBezTo>
                  <a:lnTo>
                    <a:pt x="75" y="820"/>
                  </a:lnTo>
                  <a:cubicBezTo>
                    <a:pt x="1" y="895"/>
                    <a:pt x="38" y="1044"/>
                    <a:pt x="150" y="1044"/>
                  </a:cubicBezTo>
                  <a:lnTo>
                    <a:pt x="522" y="1044"/>
                  </a:lnTo>
                  <a:cubicBezTo>
                    <a:pt x="672" y="1007"/>
                    <a:pt x="858" y="969"/>
                    <a:pt x="1007" y="932"/>
                  </a:cubicBezTo>
                  <a:lnTo>
                    <a:pt x="1380" y="746"/>
                  </a:lnTo>
                  <a:cubicBezTo>
                    <a:pt x="1566" y="708"/>
                    <a:pt x="1715" y="634"/>
                    <a:pt x="1827" y="485"/>
                  </a:cubicBezTo>
                  <a:lnTo>
                    <a:pt x="1827" y="485"/>
                  </a:lnTo>
                  <a:lnTo>
                    <a:pt x="1753" y="597"/>
                  </a:lnTo>
                  <a:cubicBezTo>
                    <a:pt x="1976" y="448"/>
                    <a:pt x="2200" y="373"/>
                    <a:pt x="2424" y="261"/>
                  </a:cubicBezTo>
                  <a:cubicBezTo>
                    <a:pt x="2536" y="187"/>
                    <a:pt x="2498" y="0"/>
                    <a:pt x="2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0"/>
          <p:cNvGrpSpPr/>
          <p:nvPr/>
        </p:nvGrpSpPr>
        <p:grpSpPr>
          <a:xfrm flipH="1">
            <a:off x="7072254" y="691975"/>
            <a:ext cx="1388700" cy="388400"/>
            <a:chOff x="5023450" y="3716075"/>
            <a:chExt cx="1388700" cy="388400"/>
          </a:xfrm>
        </p:grpSpPr>
        <p:sp>
          <p:nvSpPr>
            <p:cNvPr id="1648" name="Google Shape;1648;p40"/>
            <p:cNvSpPr/>
            <p:nvPr/>
          </p:nvSpPr>
          <p:spPr>
            <a:xfrm>
              <a:off x="5126400" y="3858750"/>
              <a:ext cx="986800" cy="245725"/>
            </a:xfrm>
            <a:custGeom>
              <a:avLst/>
              <a:gdLst/>
              <a:ahLst/>
              <a:cxnLst/>
              <a:rect l="l" t="t" r="r" b="b"/>
              <a:pathLst>
                <a:path w="39472" h="9829" extrusionOk="0">
                  <a:moveTo>
                    <a:pt x="28910" y="0"/>
                  </a:moveTo>
                  <a:cubicBezTo>
                    <a:pt x="26381" y="0"/>
                    <a:pt x="23834" y="122"/>
                    <a:pt x="21344" y="417"/>
                  </a:cubicBezTo>
                  <a:cubicBezTo>
                    <a:pt x="16237" y="976"/>
                    <a:pt x="11316" y="2430"/>
                    <a:pt x="6731" y="4704"/>
                  </a:cubicBezTo>
                  <a:cubicBezTo>
                    <a:pt x="5501" y="5338"/>
                    <a:pt x="4270" y="6047"/>
                    <a:pt x="3115" y="6829"/>
                  </a:cubicBezTo>
                  <a:cubicBezTo>
                    <a:pt x="2033" y="7575"/>
                    <a:pt x="803" y="8395"/>
                    <a:pt x="95" y="9514"/>
                  </a:cubicBezTo>
                  <a:cubicBezTo>
                    <a:pt x="0" y="9671"/>
                    <a:pt x="119" y="9829"/>
                    <a:pt x="270" y="9829"/>
                  </a:cubicBezTo>
                  <a:cubicBezTo>
                    <a:pt x="298" y="9829"/>
                    <a:pt x="327" y="9823"/>
                    <a:pt x="356" y="9812"/>
                  </a:cubicBezTo>
                  <a:lnTo>
                    <a:pt x="356" y="9775"/>
                  </a:lnTo>
                  <a:cubicBezTo>
                    <a:pt x="1474" y="9327"/>
                    <a:pt x="2444" y="8432"/>
                    <a:pt x="3450" y="7761"/>
                  </a:cubicBezTo>
                  <a:cubicBezTo>
                    <a:pt x="4457" y="7090"/>
                    <a:pt x="5426" y="6494"/>
                    <a:pt x="6470" y="5935"/>
                  </a:cubicBezTo>
                  <a:cubicBezTo>
                    <a:pt x="8595" y="4779"/>
                    <a:pt x="10869" y="3847"/>
                    <a:pt x="13217" y="3139"/>
                  </a:cubicBezTo>
                  <a:cubicBezTo>
                    <a:pt x="17977" y="1714"/>
                    <a:pt x="22898" y="1002"/>
                    <a:pt x="27860" y="1002"/>
                  </a:cubicBezTo>
                  <a:cubicBezTo>
                    <a:pt x="28223" y="1002"/>
                    <a:pt x="28586" y="1006"/>
                    <a:pt x="28950" y="1014"/>
                  </a:cubicBezTo>
                  <a:cubicBezTo>
                    <a:pt x="30515" y="1014"/>
                    <a:pt x="32081" y="1051"/>
                    <a:pt x="33647" y="1163"/>
                  </a:cubicBezTo>
                  <a:cubicBezTo>
                    <a:pt x="35250" y="1237"/>
                    <a:pt x="36853" y="1424"/>
                    <a:pt x="38419" y="1722"/>
                  </a:cubicBezTo>
                  <a:cubicBezTo>
                    <a:pt x="38484" y="1738"/>
                    <a:pt x="38545" y="1745"/>
                    <a:pt x="38603" y="1745"/>
                  </a:cubicBezTo>
                  <a:cubicBezTo>
                    <a:pt x="39371" y="1745"/>
                    <a:pt x="39472" y="455"/>
                    <a:pt x="38605" y="455"/>
                  </a:cubicBezTo>
                  <a:cubicBezTo>
                    <a:pt x="35697" y="455"/>
                    <a:pt x="32827" y="82"/>
                    <a:pt x="29956" y="7"/>
                  </a:cubicBezTo>
                  <a:cubicBezTo>
                    <a:pt x="29608" y="3"/>
                    <a:pt x="29259" y="0"/>
                    <a:pt x="28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0"/>
            <p:cNvSpPr/>
            <p:nvPr/>
          </p:nvSpPr>
          <p:spPr>
            <a:xfrm>
              <a:off x="5025600" y="3744725"/>
              <a:ext cx="1119550" cy="149625"/>
            </a:xfrm>
            <a:custGeom>
              <a:avLst/>
              <a:gdLst/>
              <a:ahLst/>
              <a:cxnLst/>
              <a:rect l="l" t="t" r="r" b="b"/>
              <a:pathLst>
                <a:path w="44782" h="5985" extrusionOk="0">
                  <a:moveTo>
                    <a:pt x="23306" y="0"/>
                  </a:moveTo>
                  <a:cubicBezTo>
                    <a:pt x="18380" y="0"/>
                    <a:pt x="13497" y="658"/>
                    <a:pt x="8750" y="1996"/>
                  </a:cubicBezTo>
                  <a:cubicBezTo>
                    <a:pt x="7221" y="2406"/>
                    <a:pt x="5693" y="2928"/>
                    <a:pt x="4239" y="3562"/>
                  </a:cubicBezTo>
                  <a:cubicBezTo>
                    <a:pt x="2822" y="4158"/>
                    <a:pt x="1294" y="4755"/>
                    <a:pt x="101" y="5724"/>
                  </a:cubicBezTo>
                  <a:cubicBezTo>
                    <a:pt x="1" y="5824"/>
                    <a:pt x="79" y="5953"/>
                    <a:pt x="204" y="5953"/>
                  </a:cubicBezTo>
                  <a:cubicBezTo>
                    <a:pt x="218" y="5953"/>
                    <a:pt x="234" y="5952"/>
                    <a:pt x="250" y="5948"/>
                  </a:cubicBezTo>
                  <a:lnTo>
                    <a:pt x="250" y="5985"/>
                  </a:lnTo>
                  <a:cubicBezTo>
                    <a:pt x="1517" y="5537"/>
                    <a:pt x="2710" y="4904"/>
                    <a:pt x="3903" y="4382"/>
                  </a:cubicBezTo>
                  <a:cubicBezTo>
                    <a:pt x="5245" y="3823"/>
                    <a:pt x="6587" y="3338"/>
                    <a:pt x="7929" y="2891"/>
                  </a:cubicBezTo>
                  <a:cubicBezTo>
                    <a:pt x="10651" y="2033"/>
                    <a:pt x="13447" y="1437"/>
                    <a:pt x="16280" y="1064"/>
                  </a:cubicBezTo>
                  <a:cubicBezTo>
                    <a:pt x="18779" y="748"/>
                    <a:pt x="21290" y="592"/>
                    <a:pt x="23801" y="592"/>
                  </a:cubicBezTo>
                  <a:cubicBezTo>
                    <a:pt x="27210" y="592"/>
                    <a:pt x="30618" y="879"/>
                    <a:pt x="33988" y="1437"/>
                  </a:cubicBezTo>
                  <a:cubicBezTo>
                    <a:pt x="35628" y="1735"/>
                    <a:pt x="37269" y="2033"/>
                    <a:pt x="38834" y="2369"/>
                  </a:cubicBezTo>
                  <a:cubicBezTo>
                    <a:pt x="40512" y="2741"/>
                    <a:pt x="42190" y="3263"/>
                    <a:pt x="43867" y="3636"/>
                  </a:cubicBezTo>
                  <a:cubicBezTo>
                    <a:pt x="43925" y="3651"/>
                    <a:pt x="43980" y="3658"/>
                    <a:pt x="44031" y="3658"/>
                  </a:cubicBezTo>
                  <a:cubicBezTo>
                    <a:pt x="44612" y="3658"/>
                    <a:pt x="44782" y="2764"/>
                    <a:pt x="44165" y="2592"/>
                  </a:cubicBezTo>
                  <a:cubicBezTo>
                    <a:pt x="42637" y="2182"/>
                    <a:pt x="41034" y="1921"/>
                    <a:pt x="39505" y="1660"/>
                  </a:cubicBezTo>
                  <a:cubicBezTo>
                    <a:pt x="37977" y="1362"/>
                    <a:pt x="36523" y="1101"/>
                    <a:pt x="35032" y="915"/>
                  </a:cubicBezTo>
                  <a:cubicBezTo>
                    <a:pt x="31975" y="505"/>
                    <a:pt x="28881" y="169"/>
                    <a:pt x="25824" y="57"/>
                  </a:cubicBezTo>
                  <a:cubicBezTo>
                    <a:pt x="24984" y="19"/>
                    <a:pt x="24144" y="0"/>
                    <a:pt x="23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0"/>
            <p:cNvSpPr/>
            <p:nvPr/>
          </p:nvSpPr>
          <p:spPr>
            <a:xfrm>
              <a:off x="5023450" y="3886275"/>
              <a:ext cx="181650" cy="207700"/>
            </a:xfrm>
            <a:custGeom>
              <a:avLst/>
              <a:gdLst/>
              <a:ahLst/>
              <a:cxnLst/>
              <a:rect l="l" t="t" r="r" b="b"/>
              <a:pathLst>
                <a:path w="7266" h="8308" extrusionOk="0">
                  <a:moveTo>
                    <a:pt x="504" y="0"/>
                  </a:moveTo>
                  <a:cubicBezTo>
                    <a:pt x="390" y="0"/>
                    <a:pt x="273" y="9"/>
                    <a:pt x="149" y="25"/>
                  </a:cubicBezTo>
                  <a:cubicBezTo>
                    <a:pt x="75" y="25"/>
                    <a:pt x="0" y="174"/>
                    <a:pt x="75" y="248"/>
                  </a:cubicBezTo>
                  <a:lnTo>
                    <a:pt x="112" y="211"/>
                  </a:lnTo>
                  <a:cubicBezTo>
                    <a:pt x="261" y="360"/>
                    <a:pt x="485" y="472"/>
                    <a:pt x="671" y="547"/>
                  </a:cubicBezTo>
                  <a:cubicBezTo>
                    <a:pt x="970" y="658"/>
                    <a:pt x="1268" y="733"/>
                    <a:pt x="1529" y="807"/>
                  </a:cubicBezTo>
                  <a:cubicBezTo>
                    <a:pt x="2125" y="957"/>
                    <a:pt x="2722" y="1106"/>
                    <a:pt x="3281" y="1180"/>
                  </a:cubicBezTo>
                  <a:cubicBezTo>
                    <a:pt x="3877" y="1292"/>
                    <a:pt x="4437" y="1367"/>
                    <a:pt x="5033" y="1441"/>
                  </a:cubicBezTo>
                  <a:cubicBezTo>
                    <a:pt x="5456" y="1441"/>
                    <a:pt x="5879" y="1484"/>
                    <a:pt x="6286" y="1553"/>
                  </a:cubicBezTo>
                  <a:lnTo>
                    <a:pt x="6286" y="1553"/>
                  </a:lnTo>
                  <a:cubicBezTo>
                    <a:pt x="6067" y="2596"/>
                    <a:pt x="5769" y="3636"/>
                    <a:pt x="5443" y="4647"/>
                  </a:cubicBezTo>
                  <a:cubicBezTo>
                    <a:pt x="5257" y="5244"/>
                    <a:pt x="5070" y="5803"/>
                    <a:pt x="4847" y="6362"/>
                  </a:cubicBezTo>
                  <a:cubicBezTo>
                    <a:pt x="4735" y="6623"/>
                    <a:pt x="4623" y="6921"/>
                    <a:pt x="4474" y="7182"/>
                  </a:cubicBezTo>
                  <a:cubicBezTo>
                    <a:pt x="4362" y="7443"/>
                    <a:pt x="4176" y="7704"/>
                    <a:pt x="4288" y="8040"/>
                  </a:cubicBezTo>
                  <a:cubicBezTo>
                    <a:pt x="4352" y="8202"/>
                    <a:pt x="4502" y="8308"/>
                    <a:pt x="4663" y="8308"/>
                  </a:cubicBezTo>
                  <a:cubicBezTo>
                    <a:pt x="4687" y="8308"/>
                    <a:pt x="4711" y="8306"/>
                    <a:pt x="4735" y="8301"/>
                  </a:cubicBezTo>
                  <a:cubicBezTo>
                    <a:pt x="5257" y="8077"/>
                    <a:pt x="5406" y="7369"/>
                    <a:pt x="5592" y="6884"/>
                  </a:cubicBezTo>
                  <a:cubicBezTo>
                    <a:pt x="5853" y="6288"/>
                    <a:pt x="6077" y="5691"/>
                    <a:pt x="6263" y="5057"/>
                  </a:cubicBezTo>
                  <a:cubicBezTo>
                    <a:pt x="6673" y="3827"/>
                    <a:pt x="6972" y="2597"/>
                    <a:pt x="7195" y="1367"/>
                  </a:cubicBezTo>
                  <a:cubicBezTo>
                    <a:pt x="7265" y="1053"/>
                    <a:pt x="7008" y="804"/>
                    <a:pt x="6731" y="804"/>
                  </a:cubicBezTo>
                  <a:cubicBezTo>
                    <a:pt x="6712" y="804"/>
                    <a:pt x="6693" y="805"/>
                    <a:pt x="6673" y="807"/>
                  </a:cubicBezTo>
                  <a:cubicBezTo>
                    <a:pt x="6469" y="821"/>
                    <a:pt x="6264" y="830"/>
                    <a:pt x="6059" y="830"/>
                  </a:cubicBezTo>
                  <a:cubicBezTo>
                    <a:pt x="5705" y="830"/>
                    <a:pt x="5350" y="804"/>
                    <a:pt x="4996" y="733"/>
                  </a:cubicBezTo>
                  <a:cubicBezTo>
                    <a:pt x="4437" y="658"/>
                    <a:pt x="3877" y="584"/>
                    <a:pt x="3318" y="509"/>
                  </a:cubicBezTo>
                  <a:lnTo>
                    <a:pt x="1715" y="211"/>
                  </a:lnTo>
                  <a:lnTo>
                    <a:pt x="970" y="62"/>
                  </a:lnTo>
                  <a:cubicBezTo>
                    <a:pt x="817" y="18"/>
                    <a:pt x="664" y="0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0"/>
            <p:cNvSpPr/>
            <p:nvPr/>
          </p:nvSpPr>
          <p:spPr>
            <a:xfrm>
              <a:off x="6056275" y="3716075"/>
              <a:ext cx="355875" cy="331975"/>
            </a:xfrm>
            <a:custGeom>
              <a:avLst/>
              <a:gdLst/>
              <a:ahLst/>
              <a:cxnLst/>
              <a:rect l="l" t="t" r="r" b="b"/>
              <a:pathLst>
                <a:path w="14235" h="13279" extrusionOk="0">
                  <a:moveTo>
                    <a:pt x="8974" y="1327"/>
                  </a:moveTo>
                  <a:cubicBezTo>
                    <a:pt x="9053" y="1871"/>
                    <a:pt x="9137" y="2422"/>
                    <a:pt x="9239" y="2955"/>
                  </a:cubicBezTo>
                  <a:cubicBezTo>
                    <a:pt x="9351" y="3552"/>
                    <a:pt x="9313" y="4298"/>
                    <a:pt x="9798" y="4745"/>
                  </a:cubicBezTo>
                  <a:cubicBezTo>
                    <a:pt x="10245" y="5155"/>
                    <a:pt x="10991" y="5230"/>
                    <a:pt x="11513" y="5491"/>
                  </a:cubicBezTo>
                  <a:cubicBezTo>
                    <a:pt x="11951" y="5685"/>
                    <a:pt x="12372" y="5895"/>
                    <a:pt x="12789" y="6132"/>
                  </a:cubicBezTo>
                  <a:lnTo>
                    <a:pt x="12789" y="6132"/>
                  </a:lnTo>
                  <a:cubicBezTo>
                    <a:pt x="12209" y="6477"/>
                    <a:pt x="11610" y="6777"/>
                    <a:pt x="10991" y="7019"/>
                  </a:cubicBezTo>
                  <a:cubicBezTo>
                    <a:pt x="10357" y="7243"/>
                    <a:pt x="9462" y="7317"/>
                    <a:pt x="8941" y="7802"/>
                  </a:cubicBezTo>
                  <a:cubicBezTo>
                    <a:pt x="8419" y="8249"/>
                    <a:pt x="8456" y="9293"/>
                    <a:pt x="8381" y="9927"/>
                  </a:cubicBezTo>
                  <a:cubicBezTo>
                    <a:pt x="8314" y="10507"/>
                    <a:pt x="8234" y="11088"/>
                    <a:pt x="8156" y="11668"/>
                  </a:cubicBezTo>
                  <a:lnTo>
                    <a:pt x="8156" y="11668"/>
                  </a:lnTo>
                  <a:cubicBezTo>
                    <a:pt x="7357" y="10526"/>
                    <a:pt x="6748" y="9256"/>
                    <a:pt x="6331" y="7914"/>
                  </a:cubicBezTo>
                  <a:cubicBezTo>
                    <a:pt x="6294" y="7690"/>
                    <a:pt x="6107" y="7541"/>
                    <a:pt x="5884" y="7541"/>
                  </a:cubicBezTo>
                  <a:cubicBezTo>
                    <a:pt x="4570" y="7681"/>
                    <a:pt x="3278" y="7778"/>
                    <a:pt x="1975" y="7929"/>
                  </a:cubicBezTo>
                  <a:lnTo>
                    <a:pt x="1975" y="7929"/>
                  </a:lnTo>
                  <a:cubicBezTo>
                    <a:pt x="2244" y="7635"/>
                    <a:pt x="2517" y="7346"/>
                    <a:pt x="2789" y="7056"/>
                  </a:cubicBezTo>
                  <a:cubicBezTo>
                    <a:pt x="3237" y="6534"/>
                    <a:pt x="3908" y="6012"/>
                    <a:pt x="3759" y="5267"/>
                  </a:cubicBezTo>
                  <a:cubicBezTo>
                    <a:pt x="3535" y="4521"/>
                    <a:pt x="3199" y="3813"/>
                    <a:pt x="2827" y="3142"/>
                  </a:cubicBezTo>
                  <a:lnTo>
                    <a:pt x="2405" y="2183"/>
                  </a:lnTo>
                  <a:lnTo>
                    <a:pt x="2405" y="2183"/>
                  </a:lnTo>
                  <a:cubicBezTo>
                    <a:pt x="3310" y="2597"/>
                    <a:pt x="4224" y="3005"/>
                    <a:pt x="5138" y="3366"/>
                  </a:cubicBezTo>
                  <a:cubicBezTo>
                    <a:pt x="5228" y="3401"/>
                    <a:pt x="5313" y="3417"/>
                    <a:pt x="5392" y="3417"/>
                  </a:cubicBezTo>
                  <a:cubicBezTo>
                    <a:pt x="5819" y="3417"/>
                    <a:pt x="6075" y="2952"/>
                    <a:pt x="6012" y="2542"/>
                  </a:cubicBezTo>
                  <a:lnTo>
                    <a:pt x="6012" y="2542"/>
                  </a:lnTo>
                  <a:cubicBezTo>
                    <a:pt x="6551" y="2417"/>
                    <a:pt x="7080" y="2219"/>
                    <a:pt x="7561" y="1949"/>
                  </a:cubicBezTo>
                  <a:cubicBezTo>
                    <a:pt x="8032" y="1751"/>
                    <a:pt x="8503" y="1536"/>
                    <a:pt x="8974" y="1327"/>
                  </a:cubicBezTo>
                  <a:close/>
                  <a:moveTo>
                    <a:pt x="9367" y="0"/>
                  </a:moveTo>
                  <a:cubicBezTo>
                    <a:pt x="9269" y="0"/>
                    <a:pt x="9172" y="17"/>
                    <a:pt x="9090" y="48"/>
                  </a:cubicBezTo>
                  <a:cubicBezTo>
                    <a:pt x="8456" y="383"/>
                    <a:pt x="7785" y="681"/>
                    <a:pt x="7114" y="1017"/>
                  </a:cubicBezTo>
                  <a:cubicBezTo>
                    <a:pt x="6538" y="1254"/>
                    <a:pt x="6024" y="1583"/>
                    <a:pt x="5516" y="1977"/>
                  </a:cubicBezTo>
                  <a:lnTo>
                    <a:pt x="5516" y="1977"/>
                  </a:lnTo>
                  <a:cubicBezTo>
                    <a:pt x="4148" y="1568"/>
                    <a:pt x="2816" y="1050"/>
                    <a:pt x="1522" y="458"/>
                  </a:cubicBezTo>
                  <a:cubicBezTo>
                    <a:pt x="1413" y="393"/>
                    <a:pt x="1303" y="364"/>
                    <a:pt x="1199" y="364"/>
                  </a:cubicBezTo>
                  <a:cubicBezTo>
                    <a:pt x="766" y="364"/>
                    <a:pt x="431" y="857"/>
                    <a:pt x="702" y="1278"/>
                  </a:cubicBezTo>
                  <a:cubicBezTo>
                    <a:pt x="1261" y="2508"/>
                    <a:pt x="1820" y="3701"/>
                    <a:pt x="2379" y="4894"/>
                  </a:cubicBezTo>
                  <a:cubicBezTo>
                    <a:pt x="2566" y="5192"/>
                    <a:pt x="2566" y="5565"/>
                    <a:pt x="2379" y="5826"/>
                  </a:cubicBezTo>
                  <a:cubicBezTo>
                    <a:pt x="2193" y="6087"/>
                    <a:pt x="1895" y="6348"/>
                    <a:pt x="1708" y="6609"/>
                  </a:cubicBezTo>
                  <a:cubicBezTo>
                    <a:pt x="1224" y="7131"/>
                    <a:pt x="776" y="7690"/>
                    <a:pt x="254" y="8212"/>
                  </a:cubicBezTo>
                  <a:cubicBezTo>
                    <a:pt x="0" y="8502"/>
                    <a:pt x="170" y="9145"/>
                    <a:pt x="626" y="9145"/>
                  </a:cubicBezTo>
                  <a:cubicBezTo>
                    <a:pt x="639" y="9145"/>
                    <a:pt x="651" y="9145"/>
                    <a:pt x="664" y="9144"/>
                  </a:cubicBezTo>
                  <a:cubicBezTo>
                    <a:pt x="2278" y="9004"/>
                    <a:pt x="3924" y="8764"/>
                    <a:pt x="5541" y="8581"/>
                  </a:cubicBezTo>
                  <a:lnTo>
                    <a:pt x="5541" y="8581"/>
                  </a:lnTo>
                  <a:cubicBezTo>
                    <a:pt x="6139" y="10223"/>
                    <a:pt x="7021" y="11789"/>
                    <a:pt x="8158" y="13133"/>
                  </a:cubicBezTo>
                  <a:cubicBezTo>
                    <a:pt x="8238" y="13236"/>
                    <a:pt x="8338" y="13279"/>
                    <a:pt x="8441" y="13279"/>
                  </a:cubicBezTo>
                  <a:cubicBezTo>
                    <a:pt x="8673" y="13279"/>
                    <a:pt x="8915" y="13056"/>
                    <a:pt x="8941" y="12797"/>
                  </a:cubicBezTo>
                  <a:cubicBezTo>
                    <a:pt x="9015" y="11977"/>
                    <a:pt x="9127" y="11194"/>
                    <a:pt x="9239" y="10374"/>
                  </a:cubicBezTo>
                  <a:lnTo>
                    <a:pt x="9388" y="9144"/>
                  </a:lnTo>
                  <a:cubicBezTo>
                    <a:pt x="9425" y="8697"/>
                    <a:pt x="9388" y="8436"/>
                    <a:pt x="9835" y="8287"/>
                  </a:cubicBezTo>
                  <a:cubicBezTo>
                    <a:pt x="11289" y="7876"/>
                    <a:pt x="12631" y="7280"/>
                    <a:pt x="13899" y="6534"/>
                  </a:cubicBezTo>
                  <a:cubicBezTo>
                    <a:pt x="14234" y="6348"/>
                    <a:pt x="14234" y="5863"/>
                    <a:pt x="13899" y="5677"/>
                  </a:cubicBezTo>
                  <a:cubicBezTo>
                    <a:pt x="12892" y="5043"/>
                    <a:pt x="11811" y="4521"/>
                    <a:pt x="10618" y="4186"/>
                  </a:cubicBezTo>
                  <a:cubicBezTo>
                    <a:pt x="9984" y="3999"/>
                    <a:pt x="10171" y="3030"/>
                    <a:pt x="10096" y="2471"/>
                  </a:cubicBezTo>
                  <a:cubicBezTo>
                    <a:pt x="10059" y="1763"/>
                    <a:pt x="10022" y="1091"/>
                    <a:pt x="9910" y="383"/>
                  </a:cubicBezTo>
                  <a:cubicBezTo>
                    <a:pt x="9883" y="114"/>
                    <a:pt x="9622" y="0"/>
                    <a:pt x="9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0"/>
            <p:cNvSpPr/>
            <p:nvPr/>
          </p:nvSpPr>
          <p:spPr>
            <a:xfrm>
              <a:off x="5233450" y="3818075"/>
              <a:ext cx="435900" cy="134125"/>
            </a:xfrm>
            <a:custGeom>
              <a:avLst/>
              <a:gdLst/>
              <a:ahLst/>
              <a:cxnLst/>
              <a:rect l="l" t="t" r="r" b="b"/>
              <a:pathLst>
                <a:path w="17436" h="5365" extrusionOk="0">
                  <a:moveTo>
                    <a:pt x="16553" y="1"/>
                  </a:moveTo>
                  <a:cubicBezTo>
                    <a:pt x="16140" y="1"/>
                    <a:pt x="15704" y="98"/>
                    <a:pt x="15348" y="143"/>
                  </a:cubicBezTo>
                  <a:cubicBezTo>
                    <a:pt x="14602" y="255"/>
                    <a:pt x="13856" y="367"/>
                    <a:pt x="13148" y="479"/>
                  </a:cubicBezTo>
                  <a:cubicBezTo>
                    <a:pt x="11657" y="739"/>
                    <a:pt x="10166" y="1038"/>
                    <a:pt x="8712" y="1448"/>
                  </a:cubicBezTo>
                  <a:cubicBezTo>
                    <a:pt x="5804" y="2268"/>
                    <a:pt x="2971" y="3386"/>
                    <a:pt x="287" y="4803"/>
                  </a:cubicBezTo>
                  <a:cubicBezTo>
                    <a:pt x="1" y="4962"/>
                    <a:pt x="175" y="5365"/>
                    <a:pt x="464" y="5365"/>
                  </a:cubicBezTo>
                  <a:cubicBezTo>
                    <a:pt x="514" y="5365"/>
                    <a:pt x="567" y="5352"/>
                    <a:pt x="622" y="5325"/>
                  </a:cubicBezTo>
                  <a:lnTo>
                    <a:pt x="659" y="5325"/>
                  </a:lnTo>
                  <a:cubicBezTo>
                    <a:pt x="3343" y="4057"/>
                    <a:pt x="6139" y="3014"/>
                    <a:pt x="9047" y="2193"/>
                  </a:cubicBezTo>
                  <a:cubicBezTo>
                    <a:pt x="10427" y="1821"/>
                    <a:pt x="11843" y="1522"/>
                    <a:pt x="13260" y="1261"/>
                  </a:cubicBezTo>
                  <a:cubicBezTo>
                    <a:pt x="14005" y="1150"/>
                    <a:pt x="14788" y="1038"/>
                    <a:pt x="15534" y="926"/>
                  </a:cubicBezTo>
                  <a:cubicBezTo>
                    <a:pt x="16130" y="851"/>
                    <a:pt x="16913" y="926"/>
                    <a:pt x="17361" y="516"/>
                  </a:cubicBezTo>
                  <a:cubicBezTo>
                    <a:pt x="17435" y="404"/>
                    <a:pt x="17435" y="255"/>
                    <a:pt x="17323" y="180"/>
                  </a:cubicBezTo>
                  <a:cubicBezTo>
                    <a:pt x="17098" y="45"/>
                    <a:pt x="16831" y="1"/>
                    <a:pt x="16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0"/>
            <p:cNvSpPr/>
            <p:nvPr/>
          </p:nvSpPr>
          <p:spPr>
            <a:xfrm>
              <a:off x="5287200" y="3842150"/>
              <a:ext cx="63400" cy="26100"/>
            </a:xfrm>
            <a:custGeom>
              <a:avLst/>
              <a:gdLst/>
              <a:ahLst/>
              <a:cxnLst/>
              <a:rect l="l" t="t" r="r" b="b"/>
              <a:pathLst>
                <a:path w="2536" h="1044" extrusionOk="0">
                  <a:moveTo>
                    <a:pt x="2349" y="0"/>
                  </a:moveTo>
                  <a:cubicBezTo>
                    <a:pt x="2163" y="0"/>
                    <a:pt x="1939" y="37"/>
                    <a:pt x="1753" y="75"/>
                  </a:cubicBezTo>
                  <a:lnTo>
                    <a:pt x="1417" y="75"/>
                  </a:lnTo>
                  <a:cubicBezTo>
                    <a:pt x="1343" y="75"/>
                    <a:pt x="1231" y="112"/>
                    <a:pt x="1156" y="149"/>
                  </a:cubicBezTo>
                  <a:cubicBezTo>
                    <a:pt x="933" y="224"/>
                    <a:pt x="709" y="298"/>
                    <a:pt x="522" y="410"/>
                  </a:cubicBezTo>
                  <a:cubicBezTo>
                    <a:pt x="448" y="448"/>
                    <a:pt x="373" y="522"/>
                    <a:pt x="299" y="634"/>
                  </a:cubicBezTo>
                  <a:lnTo>
                    <a:pt x="75" y="820"/>
                  </a:lnTo>
                  <a:cubicBezTo>
                    <a:pt x="1" y="895"/>
                    <a:pt x="38" y="1044"/>
                    <a:pt x="150" y="1044"/>
                  </a:cubicBezTo>
                  <a:lnTo>
                    <a:pt x="522" y="1044"/>
                  </a:lnTo>
                  <a:cubicBezTo>
                    <a:pt x="672" y="1007"/>
                    <a:pt x="858" y="969"/>
                    <a:pt x="1007" y="932"/>
                  </a:cubicBezTo>
                  <a:lnTo>
                    <a:pt x="1380" y="746"/>
                  </a:lnTo>
                  <a:cubicBezTo>
                    <a:pt x="1566" y="708"/>
                    <a:pt x="1715" y="634"/>
                    <a:pt x="1827" y="485"/>
                  </a:cubicBezTo>
                  <a:lnTo>
                    <a:pt x="1827" y="485"/>
                  </a:lnTo>
                  <a:lnTo>
                    <a:pt x="1753" y="597"/>
                  </a:lnTo>
                  <a:cubicBezTo>
                    <a:pt x="1976" y="448"/>
                    <a:pt x="2200" y="373"/>
                    <a:pt x="2424" y="261"/>
                  </a:cubicBezTo>
                  <a:cubicBezTo>
                    <a:pt x="2536" y="187"/>
                    <a:pt x="2498" y="0"/>
                    <a:pt x="2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41"/>
          <p:cNvGrpSpPr/>
          <p:nvPr/>
        </p:nvGrpSpPr>
        <p:grpSpPr>
          <a:xfrm>
            <a:off x="87142" y="413806"/>
            <a:ext cx="3674023" cy="3250468"/>
            <a:chOff x="2909149" y="1348261"/>
            <a:chExt cx="3674023" cy="3250468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1659" name="Google Shape;1659;p41"/>
            <p:cNvSpPr/>
            <p:nvPr/>
          </p:nvSpPr>
          <p:spPr>
            <a:xfrm rot="15900991">
              <a:off x="3412678" y="1428235"/>
              <a:ext cx="2666965" cy="3674023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0" name="Google Shape;1660;p41"/>
            <p:cNvGrpSpPr/>
            <p:nvPr/>
          </p:nvGrpSpPr>
          <p:grpSpPr>
            <a:xfrm rot="-33309">
              <a:off x="3540392" y="1348261"/>
              <a:ext cx="211140" cy="518894"/>
              <a:chOff x="7487425" y="2045184"/>
              <a:chExt cx="246474" cy="605660"/>
            </a:xfrm>
            <a:grpFill/>
          </p:grpSpPr>
          <p:sp>
            <p:nvSpPr>
              <p:cNvPr id="1661" name="Google Shape;1661;p41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1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3" name="Google Shape;1663;p41"/>
          <p:cNvSpPr txBox="1">
            <a:spLocks noGrp="1"/>
          </p:cNvSpPr>
          <p:nvPr>
            <p:ph type="title"/>
          </p:nvPr>
        </p:nvSpPr>
        <p:spPr>
          <a:xfrm rot="-336028">
            <a:off x="400758" y="936382"/>
            <a:ext cx="3232218" cy="31618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No hay solo programacion ;)</a:t>
            </a:r>
            <a:endParaRPr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42"/>
          <p:cNvSpPr txBox="1">
            <a:spLocks noGrp="1"/>
          </p:cNvSpPr>
          <p:nvPr>
            <p:ph type="title"/>
          </p:nvPr>
        </p:nvSpPr>
        <p:spPr>
          <a:xfrm flipH="1">
            <a:off x="1206388" y="1314647"/>
            <a:ext cx="31662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que trabajo ;)</a:t>
            </a:r>
            <a:endParaRPr dirty="0"/>
          </a:p>
        </p:txBody>
      </p:sp>
      <p:sp>
        <p:nvSpPr>
          <p:cNvPr id="1669" name="Google Shape;1669;p42"/>
          <p:cNvSpPr txBox="1">
            <a:spLocks noGrp="1"/>
          </p:cNvSpPr>
          <p:nvPr>
            <p:ph type="subTitle" idx="1"/>
          </p:nvPr>
        </p:nvSpPr>
        <p:spPr>
          <a:xfrm flipH="1">
            <a:off x="1206388" y="2763575"/>
            <a:ext cx="31662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S</a:t>
            </a:r>
            <a:r>
              <a:rPr lang="en" dirty="0"/>
              <a:t>oy Cocinero de comida rapida y administro una barberia</a:t>
            </a:r>
            <a:endParaRPr dirty="0"/>
          </a:p>
        </p:txBody>
      </p:sp>
      <p:grpSp>
        <p:nvGrpSpPr>
          <p:cNvPr id="1670" name="Google Shape;1670;p42"/>
          <p:cNvGrpSpPr/>
          <p:nvPr/>
        </p:nvGrpSpPr>
        <p:grpSpPr>
          <a:xfrm>
            <a:off x="4640813" y="270687"/>
            <a:ext cx="3616738" cy="4602125"/>
            <a:chOff x="4926308" y="270687"/>
            <a:chExt cx="3616738" cy="4602125"/>
          </a:xfrm>
        </p:grpSpPr>
        <p:sp>
          <p:nvSpPr>
            <p:cNvPr id="1671" name="Google Shape;1671;p42"/>
            <p:cNvSpPr/>
            <p:nvPr/>
          </p:nvSpPr>
          <p:spPr>
            <a:xfrm rot="5999886">
              <a:off x="4657286" y="1101724"/>
              <a:ext cx="4154783" cy="2940052"/>
            </a:xfrm>
            <a:custGeom>
              <a:avLst/>
              <a:gdLst/>
              <a:ahLst/>
              <a:cxnLst/>
              <a:rect l="l" t="t" r="r" b="b"/>
              <a:pathLst>
                <a:path w="44950" h="31808" extrusionOk="0">
                  <a:moveTo>
                    <a:pt x="44949" y="31808"/>
                  </a:moveTo>
                  <a:lnTo>
                    <a:pt x="44949" y="0"/>
                  </a:lnTo>
                  <a:lnTo>
                    <a:pt x="43489" y="0"/>
                  </a:lnTo>
                  <a:lnTo>
                    <a:pt x="43489" y="1356"/>
                  </a:lnTo>
                  <a:cubicBezTo>
                    <a:pt x="44393" y="1669"/>
                    <a:pt x="44184" y="3059"/>
                    <a:pt x="43176" y="3059"/>
                  </a:cubicBezTo>
                  <a:cubicBezTo>
                    <a:pt x="42203" y="3059"/>
                    <a:pt x="41994" y="1669"/>
                    <a:pt x="42898" y="1356"/>
                  </a:cubicBezTo>
                  <a:lnTo>
                    <a:pt x="42898" y="0"/>
                  </a:lnTo>
                  <a:lnTo>
                    <a:pt x="40534" y="0"/>
                  </a:lnTo>
                  <a:lnTo>
                    <a:pt x="40534" y="1356"/>
                  </a:lnTo>
                  <a:cubicBezTo>
                    <a:pt x="41438" y="1669"/>
                    <a:pt x="41230" y="3059"/>
                    <a:pt x="40222" y="3059"/>
                  </a:cubicBezTo>
                  <a:cubicBezTo>
                    <a:pt x="39248" y="3059"/>
                    <a:pt x="39040" y="1669"/>
                    <a:pt x="39943" y="1356"/>
                  </a:cubicBezTo>
                  <a:lnTo>
                    <a:pt x="39943" y="0"/>
                  </a:lnTo>
                  <a:lnTo>
                    <a:pt x="37545" y="0"/>
                  </a:lnTo>
                  <a:lnTo>
                    <a:pt x="37545" y="1356"/>
                  </a:lnTo>
                  <a:cubicBezTo>
                    <a:pt x="38449" y="1669"/>
                    <a:pt x="38205" y="2990"/>
                    <a:pt x="37267" y="2990"/>
                  </a:cubicBezTo>
                  <a:cubicBezTo>
                    <a:pt x="36328" y="2990"/>
                    <a:pt x="36085" y="1669"/>
                    <a:pt x="36989" y="1356"/>
                  </a:cubicBezTo>
                  <a:lnTo>
                    <a:pt x="36989" y="0"/>
                  </a:lnTo>
                  <a:lnTo>
                    <a:pt x="34590" y="0"/>
                  </a:lnTo>
                  <a:lnTo>
                    <a:pt x="34590" y="1356"/>
                  </a:lnTo>
                  <a:cubicBezTo>
                    <a:pt x="35459" y="1669"/>
                    <a:pt x="35250" y="2990"/>
                    <a:pt x="34312" y="2990"/>
                  </a:cubicBezTo>
                  <a:cubicBezTo>
                    <a:pt x="33338" y="2990"/>
                    <a:pt x="33130" y="1669"/>
                    <a:pt x="34034" y="1356"/>
                  </a:cubicBezTo>
                  <a:lnTo>
                    <a:pt x="34034" y="0"/>
                  </a:lnTo>
                  <a:lnTo>
                    <a:pt x="31600" y="0"/>
                  </a:lnTo>
                  <a:lnTo>
                    <a:pt x="31600" y="1356"/>
                  </a:lnTo>
                  <a:cubicBezTo>
                    <a:pt x="32504" y="1669"/>
                    <a:pt x="32261" y="2990"/>
                    <a:pt x="31322" y="2990"/>
                  </a:cubicBezTo>
                  <a:cubicBezTo>
                    <a:pt x="30384" y="2990"/>
                    <a:pt x="30140" y="1669"/>
                    <a:pt x="31044" y="1356"/>
                  </a:cubicBezTo>
                  <a:lnTo>
                    <a:pt x="31044" y="0"/>
                  </a:lnTo>
                  <a:lnTo>
                    <a:pt x="28646" y="0"/>
                  </a:lnTo>
                  <a:lnTo>
                    <a:pt x="28646" y="1356"/>
                  </a:lnTo>
                  <a:cubicBezTo>
                    <a:pt x="29549" y="1669"/>
                    <a:pt x="29306" y="2990"/>
                    <a:pt x="28367" y="2990"/>
                  </a:cubicBezTo>
                  <a:cubicBezTo>
                    <a:pt x="27429" y="2990"/>
                    <a:pt x="27185" y="1669"/>
                    <a:pt x="28089" y="1356"/>
                  </a:cubicBezTo>
                  <a:lnTo>
                    <a:pt x="28089" y="0"/>
                  </a:lnTo>
                  <a:lnTo>
                    <a:pt x="25691" y="0"/>
                  </a:lnTo>
                  <a:lnTo>
                    <a:pt x="25691" y="1356"/>
                  </a:lnTo>
                  <a:cubicBezTo>
                    <a:pt x="26595" y="1669"/>
                    <a:pt x="26351" y="3025"/>
                    <a:pt x="25413" y="3025"/>
                  </a:cubicBezTo>
                  <a:cubicBezTo>
                    <a:pt x="24439" y="3025"/>
                    <a:pt x="24231" y="1669"/>
                    <a:pt x="25100" y="1356"/>
                  </a:cubicBezTo>
                  <a:lnTo>
                    <a:pt x="25100" y="0"/>
                  </a:lnTo>
                  <a:lnTo>
                    <a:pt x="22701" y="0"/>
                  </a:lnTo>
                  <a:lnTo>
                    <a:pt x="22701" y="1356"/>
                  </a:lnTo>
                  <a:cubicBezTo>
                    <a:pt x="23640" y="1669"/>
                    <a:pt x="23396" y="3059"/>
                    <a:pt x="22423" y="3059"/>
                  </a:cubicBezTo>
                  <a:cubicBezTo>
                    <a:pt x="21450" y="3059"/>
                    <a:pt x="21206" y="1669"/>
                    <a:pt x="22145" y="1356"/>
                  </a:cubicBezTo>
                  <a:lnTo>
                    <a:pt x="22145" y="0"/>
                  </a:lnTo>
                  <a:lnTo>
                    <a:pt x="19746" y="0"/>
                  </a:lnTo>
                  <a:lnTo>
                    <a:pt x="19746" y="1356"/>
                  </a:lnTo>
                  <a:cubicBezTo>
                    <a:pt x="20650" y="1669"/>
                    <a:pt x="20441" y="3059"/>
                    <a:pt x="19468" y="3059"/>
                  </a:cubicBezTo>
                  <a:cubicBezTo>
                    <a:pt x="18460" y="3059"/>
                    <a:pt x="18251" y="1669"/>
                    <a:pt x="19155" y="1356"/>
                  </a:cubicBezTo>
                  <a:lnTo>
                    <a:pt x="19155" y="0"/>
                  </a:lnTo>
                  <a:lnTo>
                    <a:pt x="16757" y="0"/>
                  </a:lnTo>
                  <a:lnTo>
                    <a:pt x="16757" y="1356"/>
                  </a:lnTo>
                  <a:cubicBezTo>
                    <a:pt x="17660" y="1669"/>
                    <a:pt x="17417" y="2990"/>
                    <a:pt x="16479" y="2990"/>
                  </a:cubicBezTo>
                  <a:cubicBezTo>
                    <a:pt x="15540" y="2990"/>
                    <a:pt x="15297" y="1669"/>
                    <a:pt x="16200" y="1356"/>
                  </a:cubicBezTo>
                  <a:lnTo>
                    <a:pt x="16200" y="0"/>
                  </a:lnTo>
                  <a:lnTo>
                    <a:pt x="13802" y="0"/>
                  </a:lnTo>
                  <a:lnTo>
                    <a:pt x="13802" y="1356"/>
                  </a:lnTo>
                  <a:cubicBezTo>
                    <a:pt x="14706" y="1669"/>
                    <a:pt x="14462" y="2990"/>
                    <a:pt x="13524" y="2990"/>
                  </a:cubicBezTo>
                  <a:cubicBezTo>
                    <a:pt x="12585" y="2990"/>
                    <a:pt x="12342" y="1669"/>
                    <a:pt x="13246" y="1356"/>
                  </a:cubicBezTo>
                  <a:lnTo>
                    <a:pt x="13246" y="0"/>
                  </a:lnTo>
                  <a:lnTo>
                    <a:pt x="10847" y="0"/>
                  </a:lnTo>
                  <a:lnTo>
                    <a:pt x="10847" y="1356"/>
                  </a:lnTo>
                  <a:cubicBezTo>
                    <a:pt x="11716" y="1669"/>
                    <a:pt x="11507" y="2990"/>
                    <a:pt x="10534" y="2990"/>
                  </a:cubicBezTo>
                  <a:cubicBezTo>
                    <a:pt x="9596" y="2990"/>
                    <a:pt x="9387" y="1669"/>
                    <a:pt x="10256" y="1356"/>
                  </a:cubicBezTo>
                  <a:lnTo>
                    <a:pt x="10256" y="0"/>
                  </a:lnTo>
                  <a:lnTo>
                    <a:pt x="7857" y="0"/>
                  </a:lnTo>
                  <a:lnTo>
                    <a:pt x="7857" y="1356"/>
                  </a:lnTo>
                  <a:cubicBezTo>
                    <a:pt x="8761" y="1669"/>
                    <a:pt x="8518" y="2990"/>
                    <a:pt x="7579" y="2990"/>
                  </a:cubicBezTo>
                  <a:cubicBezTo>
                    <a:pt x="6641" y="2990"/>
                    <a:pt x="6397" y="1669"/>
                    <a:pt x="7301" y="1356"/>
                  </a:cubicBezTo>
                  <a:lnTo>
                    <a:pt x="7301" y="0"/>
                  </a:lnTo>
                  <a:lnTo>
                    <a:pt x="4903" y="0"/>
                  </a:lnTo>
                  <a:lnTo>
                    <a:pt x="4903" y="1356"/>
                  </a:lnTo>
                  <a:cubicBezTo>
                    <a:pt x="5772" y="1669"/>
                    <a:pt x="5563" y="3025"/>
                    <a:pt x="4590" y="3025"/>
                  </a:cubicBezTo>
                  <a:cubicBezTo>
                    <a:pt x="3651" y="3025"/>
                    <a:pt x="3408" y="1669"/>
                    <a:pt x="4312" y="1356"/>
                  </a:cubicBezTo>
                  <a:lnTo>
                    <a:pt x="4312" y="0"/>
                  </a:lnTo>
                  <a:lnTo>
                    <a:pt x="1948" y="0"/>
                  </a:lnTo>
                  <a:lnTo>
                    <a:pt x="1948" y="1356"/>
                  </a:lnTo>
                  <a:cubicBezTo>
                    <a:pt x="2852" y="1669"/>
                    <a:pt x="2643" y="3059"/>
                    <a:pt x="1635" y="3059"/>
                  </a:cubicBezTo>
                  <a:cubicBezTo>
                    <a:pt x="661" y="3059"/>
                    <a:pt x="453" y="1669"/>
                    <a:pt x="1357" y="1356"/>
                  </a:cubicBezTo>
                  <a:lnTo>
                    <a:pt x="1357" y="0"/>
                  </a:lnTo>
                  <a:lnTo>
                    <a:pt x="1" y="0"/>
                  </a:lnTo>
                  <a:lnTo>
                    <a:pt x="1" y="3180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2" name="Google Shape;1672;p42"/>
            <p:cNvGrpSpPr/>
            <p:nvPr/>
          </p:nvGrpSpPr>
          <p:grpSpPr>
            <a:xfrm rot="899960">
              <a:off x="7767737" y="459504"/>
              <a:ext cx="246467" cy="605642"/>
              <a:chOff x="7487425" y="2045184"/>
              <a:chExt cx="246474" cy="605660"/>
            </a:xfrm>
          </p:grpSpPr>
          <p:sp>
            <p:nvSpPr>
              <p:cNvPr id="1673" name="Google Shape;1673;p42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2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675" name="Google Shape;1675;p42"/>
          <p:cNvPicPr preferRelativeResize="0"/>
          <p:nvPr/>
        </p:nvPicPr>
        <p:blipFill>
          <a:blip r:embed="rId3"/>
          <a:srcRect l="26792" r="26792"/>
          <a:stretch/>
        </p:blipFill>
        <p:spPr>
          <a:xfrm rot="599988">
            <a:off x="5499898" y="1430977"/>
            <a:ext cx="1646319" cy="2281546"/>
          </a:xfrm>
          <a:prstGeom prst="rect">
            <a:avLst/>
          </a:prstGeom>
          <a:noFill/>
          <a:ln>
            <a:noFill/>
          </a:ln>
        </p:spPr>
      </p:pic>
      <p:sp>
        <p:nvSpPr>
          <p:cNvPr id="1676" name="Google Shape;1676;p42"/>
          <p:cNvSpPr/>
          <p:nvPr/>
        </p:nvSpPr>
        <p:spPr>
          <a:xfrm rot="599879">
            <a:off x="5155854" y="1132461"/>
            <a:ext cx="2334402" cy="2878578"/>
          </a:xfrm>
          <a:custGeom>
            <a:avLst/>
            <a:gdLst/>
            <a:ahLst/>
            <a:cxnLst/>
            <a:rect l="l" t="t" r="r" b="b"/>
            <a:pathLst>
              <a:path w="90769" h="111939" extrusionOk="0">
                <a:moveTo>
                  <a:pt x="36360" y="8868"/>
                </a:moveTo>
                <a:lnTo>
                  <a:pt x="37971" y="11038"/>
                </a:lnTo>
                <a:cubicBezTo>
                  <a:pt x="37839" y="11071"/>
                  <a:pt x="37708" y="11104"/>
                  <a:pt x="37576" y="11104"/>
                </a:cubicBezTo>
                <a:cubicBezTo>
                  <a:pt x="36853" y="11104"/>
                  <a:pt x="36130" y="11104"/>
                  <a:pt x="35439" y="11071"/>
                </a:cubicBezTo>
                <a:cubicBezTo>
                  <a:pt x="34763" y="11037"/>
                  <a:pt x="33092" y="11022"/>
                  <a:pt x="31120" y="11022"/>
                </a:cubicBezTo>
                <a:cubicBezTo>
                  <a:pt x="27435" y="11022"/>
                  <a:pt x="22698" y="11072"/>
                  <a:pt x="21435" y="11137"/>
                </a:cubicBezTo>
                <a:cubicBezTo>
                  <a:pt x="20415" y="11170"/>
                  <a:pt x="19363" y="11202"/>
                  <a:pt x="18311" y="11268"/>
                </a:cubicBezTo>
                <a:cubicBezTo>
                  <a:pt x="17654" y="11301"/>
                  <a:pt x="16931" y="11400"/>
                  <a:pt x="16339" y="11433"/>
                </a:cubicBezTo>
                <a:cubicBezTo>
                  <a:pt x="15714" y="11465"/>
                  <a:pt x="15090" y="11498"/>
                  <a:pt x="14465" y="11564"/>
                </a:cubicBezTo>
                <a:cubicBezTo>
                  <a:pt x="14432" y="11005"/>
                  <a:pt x="14465" y="10479"/>
                  <a:pt x="14531" y="9953"/>
                </a:cubicBezTo>
                <a:lnTo>
                  <a:pt x="14629" y="9822"/>
                </a:lnTo>
                <a:cubicBezTo>
                  <a:pt x="15155" y="9789"/>
                  <a:pt x="15714" y="9756"/>
                  <a:pt x="16240" y="9723"/>
                </a:cubicBezTo>
                <a:cubicBezTo>
                  <a:pt x="19298" y="9592"/>
                  <a:pt x="30607" y="9460"/>
                  <a:pt x="33664" y="9329"/>
                </a:cubicBezTo>
                <a:cubicBezTo>
                  <a:pt x="34256" y="9296"/>
                  <a:pt x="34880" y="9197"/>
                  <a:pt x="35505" y="9131"/>
                </a:cubicBezTo>
                <a:cubicBezTo>
                  <a:pt x="35801" y="9066"/>
                  <a:pt x="36097" y="8967"/>
                  <a:pt x="36360" y="8868"/>
                </a:cubicBezTo>
                <a:close/>
                <a:moveTo>
                  <a:pt x="47143" y="1110"/>
                </a:moveTo>
                <a:cubicBezTo>
                  <a:pt x="47373" y="1406"/>
                  <a:pt x="47570" y="1636"/>
                  <a:pt x="47735" y="1932"/>
                </a:cubicBezTo>
                <a:cubicBezTo>
                  <a:pt x="48293" y="2852"/>
                  <a:pt x="48655" y="3904"/>
                  <a:pt x="48819" y="4989"/>
                </a:cubicBezTo>
                <a:cubicBezTo>
                  <a:pt x="49050" y="6436"/>
                  <a:pt x="48885" y="7915"/>
                  <a:pt x="48392" y="9296"/>
                </a:cubicBezTo>
                <a:cubicBezTo>
                  <a:pt x="48195" y="9920"/>
                  <a:pt x="47866" y="10512"/>
                  <a:pt x="47439" y="11038"/>
                </a:cubicBezTo>
                <a:cubicBezTo>
                  <a:pt x="47209" y="11334"/>
                  <a:pt x="46913" y="11564"/>
                  <a:pt x="46584" y="11728"/>
                </a:cubicBezTo>
                <a:cubicBezTo>
                  <a:pt x="46354" y="11630"/>
                  <a:pt x="46420" y="11465"/>
                  <a:pt x="46420" y="11334"/>
                </a:cubicBezTo>
                <a:cubicBezTo>
                  <a:pt x="46485" y="10381"/>
                  <a:pt x="46584" y="9427"/>
                  <a:pt x="46650" y="8507"/>
                </a:cubicBezTo>
                <a:cubicBezTo>
                  <a:pt x="46683" y="8309"/>
                  <a:pt x="46683" y="8079"/>
                  <a:pt x="46650" y="7882"/>
                </a:cubicBezTo>
                <a:cubicBezTo>
                  <a:pt x="46617" y="7783"/>
                  <a:pt x="46551" y="7718"/>
                  <a:pt x="46452" y="7718"/>
                </a:cubicBezTo>
                <a:cubicBezTo>
                  <a:pt x="46428" y="7709"/>
                  <a:pt x="46403" y="7705"/>
                  <a:pt x="46379" y="7705"/>
                </a:cubicBezTo>
                <a:cubicBezTo>
                  <a:pt x="46307" y="7705"/>
                  <a:pt x="46239" y="7742"/>
                  <a:pt x="46189" y="7816"/>
                </a:cubicBezTo>
                <a:cubicBezTo>
                  <a:pt x="46091" y="7981"/>
                  <a:pt x="46025" y="8178"/>
                  <a:pt x="45959" y="8375"/>
                </a:cubicBezTo>
                <a:cubicBezTo>
                  <a:pt x="45696" y="9131"/>
                  <a:pt x="45532" y="9887"/>
                  <a:pt x="45466" y="10676"/>
                </a:cubicBezTo>
                <a:cubicBezTo>
                  <a:pt x="45433" y="10841"/>
                  <a:pt x="45400" y="11038"/>
                  <a:pt x="45400" y="11202"/>
                </a:cubicBezTo>
                <a:cubicBezTo>
                  <a:pt x="45364" y="11215"/>
                  <a:pt x="45331" y="11220"/>
                  <a:pt x="45303" y="11220"/>
                </a:cubicBezTo>
                <a:cubicBezTo>
                  <a:pt x="45179" y="11220"/>
                  <a:pt x="45125" y="11118"/>
                  <a:pt x="45072" y="11038"/>
                </a:cubicBezTo>
                <a:cubicBezTo>
                  <a:pt x="44513" y="10052"/>
                  <a:pt x="44184" y="8934"/>
                  <a:pt x="44118" y="7816"/>
                </a:cubicBezTo>
                <a:cubicBezTo>
                  <a:pt x="44020" y="6567"/>
                  <a:pt x="44184" y="5318"/>
                  <a:pt x="44579" y="4134"/>
                </a:cubicBezTo>
                <a:cubicBezTo>
                  <a:pt x="44907" y="2984"/>
                  <a:pt x="45663" y="2030"/>
                  <a:pt x="46650" y="1373"/>
                </a:cubicBezTo>
                <a:cubicBezTo>
                  <a:pt x="46781" y="1307"/>
                  <a:pt x="46913" y="1241"/>
                  <a:pt x="47143" y="1110"/>
                </a:cubicBezTo>
                <a:close/>
                <a:moveTo>
                  <a:pt x="56677" y="5219"/>
                </a:moveTo>
                <a:cubicBezTo>
                  <a:pt x="56709" y="5384"/>
                  <a:pt x="56742" y="5548"/>
                  <a:pt x="56742" y="5712"/>
                </a:cubicBezTo>
                <a:cubicBezTo>
                  <a:pt x="56709" y="7159"/>
                  <a:pt x="56381" y="8507"/>
                  <a:pt x="55460" y="9657"/>
                </a:cubicBezTo>
                <a:cubicBezTo>
                  <a:pt x="55230" y="9953"/>
                  <a:pt x="54934" y="10216"/>
                  <a:pt x="54638" y="10479"/>
                </a:cubicBezTo>
                <a:cubicBezTo>
                  <a:pt x="53323" y="11465"/>
                  <a:pt x="51778" y="12090"/>
                  <a:pt x="50134" y="12287"/>
                </a:cubicBezTo>
                <a:cubicBezTo>
                  <a:pt x="49970" y="12287"/>
                  <a:pt x="49806" y="12353"/>
                  <a:pt x="49641" y="12386"/>
                </a:cubicBezTo>
                <a:lnTo>
                  <a:pt x="49543" y="12287"/>
                </a:lnTo>
                <a:lnTo>
                  <a:pt x="49543" y="12254"/>
                </a:lnTo>
                <a:lnTo>
                  <a:pt x="49674" y="12353"/>
                </a:lnTo>
                <a:cubicBezTo>
                  <a:pt x="49641" y="12287"/>
                  <a:pt x="49641" y="12254"/>
                  <a:pt x="49641" y="12222"/>
                </a:cubicBezTo>
                <a:cubicBezTo>
                  <a:pt x="49674" y="12024"/>
                  <a:pt x="49839" y="12024"/>
                  <a:pt x="49970" y="11926"/>
                </a:cubicBezTo>
                <a:cubicBezTo>
                  <a:pt x="50628" y="11564"/>
                  <a:pt x="51318" y="11235"/>
                  <a:pt x="51975" y="10808"/>
                </a:cubicBezTo>
                <a:cubicBezTo>
                  <a:pt x="52403" y="10578"/>
                  <a:pt x="52764" y="10249"/>
                  <a:pt x="53027" y="9822"/>
                </a:cubicBezTo>
                <a:cubicBezTo>
                  <a:pt x="53093" y="9756"/>
                  <a:pt x="53126" y="9657"/>
                  <a:pt x="53159" y="9559"/>
                </a:cubicBezTo>
                <a:cubicBezTo>
                  <a:pt x="53216" y="9445"/>
                  <a:pt x="53076" y="9283"/>
                  <a:pt x="52953" y="9283"/>
                </a:cubicBezTo>
                <a:cubicBezTo>
                  <a:pt x="52933" y="9283"/>
                  <a:pt x="52914" y="9287"/>
                  <a:pt x="52896" y="9296"/>
                </a:cubicBezTo>
                <a:cubicBezTo>
                  <a:pt x="52732" y="9329"/>
                  <a:pt x="52567" y="9427"/>
                  <a:pt x="52436" y="9526"/>
                </a:cubicBezTo>
                <a:cubicBezTo>
                  <a:pt x="51482" y="10118"/>
                  <a:pt x="50463" y="10611"/>
                  <a:pt x="49444" y="11005"/>
                </a:cubicBezTo>
                <a:cubicBezTo>
                  <a:pt x="49214" y="10841"/>
                  <a:pt x="49345" y="10709"/>
                  <a:pt x="49444" y="10578"/>
                </a:cubicBezTo>
                <a:cubicBezTo>
                  <a:pt x="50200" y="9329"/>
                  <a:pt x="51154" y="8244"/>
                  <a:pt x="52337" y="7356"/>
                </a:cubicBezTo>
                <a:cubicBezTo>
                  <a:pt x="53521" y="6468"/>
                  <a:pt x="54868" y="5811"/>
                  <a:pt x="56249" y="5318"/>
                </a:cubicBezTo>
                <a:cubicBezTo>
                  <a:pt x="56381" y="5285"/>
                  <a:pt x="56512" y="5285"/>
                  <a:pt x="56677" y="5219"/>
                </a:cubicBezTo>
                <a:close/>
                <a:moveTo>
                  <a:pt x="36633" y="4108"/>
                </a:moveTo>
                <a:cubicBezTo>
                  <a:pt x="36724" y="4108"/>
                  <a:pt x="36810" y="4148"/>
                  <a:pt x="36886" y="4167"/>
                </a:cubicBezTo>
                <a:cubicBezTo>
                  <a:pt x="37149" y="4233"/>
                  <a:pt x="37412" y="4332"/>
                  <a:pt x="37708" y="4364"/>
                </a:cubicBezTo>
                <a:cubicBezTo>
                  <a:pt x="39253" y="4726"/>
                  <a:pt x="40666" y="5581"/>
                  <a:pt x="41686" y="6797"/>
                </a:cubicBezTo>
                <a:cubicBezTo>
                  <a:pt x="41981" y="7093"/>
                  <a:pt x="42212" y="7422"/>
                  <a:pt x="42442" y="7751"/>
                </a:cubicBezTo>
                <a:cubicBezTo>
                  <a:pt x="42902" y="8474"/>
                  <a:pt x="43296" y="9263"/>
                  <a:pt x="43559" y="10118"/>
                </a:cubicBezTo>
                <a:cubicBezTo>
                  <a:pt x="43625" y="10446"/>
                  <a:pt x="43790" y="10775"/>
                  <a:pt x="43888" y="11104"/>
                </a:cubicBezTo>
                <a:cubicBezTo>
                  <a:pt x="42639" y="10446"/>
                  <a:pt x="41521" y="9559"/>
                  <a:pt x="40601" y="8507"/>
                </a:cubicBezTo>
                <a:cubicBezTo>
                  <a:pt x="40469" y="8342"/>
                  <a:pt x="40338" y="8211"/>
                  <a:pt x="40206" y="8079"/>
                </a:cubicBezTo>
                <a:cubicBezTo>
                  <a:pt x="40157" y="8046"/>
                  <a:pt x="40108" y="8030"/>
                  <a:pt x="40058" y="8030"/>
                </a:cubicBezTo>
                <a:cubicBezTo>
                  <a:pt x="40009" y="8030"/>
                  <a:pt x="39960" y="8046"/>
                  <a:pt x="39910" y="8079"/>
                </a:cubicBezTo>
                <a:cubicBezTo>
                  <a:pt x="39877" y="8112"/>
                  <a:pt x="39812" y="8178"/>
                  <a:pt x="39845" y="8277"/>
                </a:cubicBezTo>
                <a:cubicBezTo>
                  <a:pt x="39845" y="8375"/>
                  <a:pt x="39877" y="8507"/>
                  <a:pt x="39943" y="8638"/>
                </a:cubicBezTo>
                <a:cubicBezTo>
                  <a:pt x="40239" y="9230"/>
                  <a:pt x="40634" y="9789"/>
                  <a:pt x="41160" y="10249"/>
                </a:cubicBezTo>
                <a:cubicBezTo>
                  <a:pt x="41850" y="10874"/>
                  <a:pt x="42573" y="11465"/>
                  <a:pt x="43362" y="11991"/>
                </a:cubicBezTo>
                <a:lnTo>
                  <a:pt x="44020" y="12485"/>
                </a:lnTo>
                <a:cubicBezTo>
                  <a:pt x="43957" y="12631"/>
                  <a:pt x="43868" y="12658"/>
                  <a:pt x="43777" y="12658"/>
                </a:cubicBezTo>
                <a:cubicBezTo>
                  <a:pt x="43725" y="12658"/>
                  <a:pt x="43673" y="12649"/>
                  <a:pt x="43625" y="12649"/>
                </a:cubicBezTo>
                <a:cubicBezTo>
                  <a:pt x="42409" y="12616"/>
                  <a:pt x="41258" y="12189"/>
                  <a:pt x="40272" y="11498"/>
                </a:cubicBezTo>
                <a:cubicBezTo>
                  <a:pt x="39121" y="10709"/>
                  <a:pt x="38135" y="9690"/>
                  <a:pt x="37445" y="8474"/>
                </a:cubicBezTo>
                <a:cubicBezTo>
                  <a:pt x="36754" y="7323"/>
                  <a:pt x="36393" y="5975"/>
                  <a:pt x="36393" y="4627"/>
                </a:cubicBezTo>
                <a:cubicBezTo>
                  <a:pt x="36393" y="4463"/>
                  <a:pt x="36393" y="4332"/>
                  <a:pt x="36426" y="4200"/>
                </a:cubicBezTo>
                <a:cubicBezTo>
                  <a:pt x="36496" y="4130"/>
                  <a:pt x="36566" y="4108"/>
                  <a:pt x="36633" y="4108"/>
                </a:cubicBezTo>
                <a:close/>
                <a:moveTo>
                  <a:pt x="56249" y="10611"/>
                </a:moveTo>
                <a:cubicBezTo>
                  <a:pt x="56775" y="10709"/>
                  <a:pt x="57235" y="10808"/>
                  <a:pt x="57729" y="10874"/>
                </a:cubicBezTo>
                <a:cubicBezTo>
                  <a:pt x="58518" y="10939"/>
                  <a:pt x="59307" y="11005"/>
                  <a:pt x="60096" y="11038"/>
                </a:cubicBezTo>
                <a:cubicBezTo>
                  <a:pt x="61575" y="11071"/>
                  <a:pt x="63054" y="11104"/>
                  <a:pt x="64534" y="11137"/>
                </a:cubicBezTo>
                <a:cubicBezTo>
                  <a:pt x="65750" y="11137"/>
                  <a:pt x="75152" y="11170"/>
                  <a:pt x="76369" y="11170"/>
                </a:cubicBezTo>
                <a:lnTo>
                  <a:pt x="77256" y="11202"/>
                </a:lnTo>
                <a:cubicBezTo>
                  <a:pt x="77355" y="11827"/>
                  <a:pt x="77388" y="12485"/>
                  <a:pt x="77289" y="13109"/>
                </a:cubicBezTo>
                <a:lnTo>
                  <a:pt x="76500" y="13109"/>
                </a:lnTo>
                <a:cubicBezTo>
                  <a:pt x="75021" y="13011"/>
                  <a:pt x="65323" y="12879"/>
                  <a:pt x="63843" y="12780"/>
                </a:cubicBezTo>
                <a:cubicBezTo>
                  <a:pt x="63646" y="12780"/>
                  <a:pt x="63449" y="12715"/>
                  <a:pt x="63219" y="12715"/>
                </a:cubicBezTo>
                <a:lnTo>
                  <a:pt x="55559" y="12320"/>
                </a:lnTo>
                <a:cubicBezTo>
                  <a:pt x="55164" y="12320"/>
                  <a:pt x="54770" y="12287"/>
                  <a:pt x="54375" y="12222"/>
                </a:cubicBezTo>
                <a:lnTo>
                  <a:pt x="54408" y="12222"/>
                </a:lnTo>
                <a:cubicBezTo>
                  <a:pt x="54573" y="11926"/>
                  <a:pt x="54868" y="11827"/>
                  <a:pt x="55066" y="11663"/>
                </a:cubicBezTo>
                <a:cubicBezTo>
                  <a:pt x="55263" y="11498"/>
                  <a:pt x="55460" y="11367"/>
                  <a:pt x="55657" y="11202"/>
                </a:cubicBezTo>
                <a:cubicBezTo>
                  <a:pt x="55888" y="11038"/>
                  <a:pt x="56052" y="10808"/>
                  <a:pt x="56249" y="10611"/>
                </a:cubicBezTo>
                <a:close/>
                <a:moveTo>
                  <a:pt x="5041" y="48645"/>
                </a:moveTo>
                <a:cubicBezTo>
                  <a:pt x="6018" y="48645"/>
                  <a:pt x="6927" y="49070"/>
                  <a:pt x="7561" y="49831"/>
                </a:cubicBezTo>
                <a:cubicBezTo>
                  <a:pt x="7923" y="50324"/>
                  <a:pt x="8317" y="50784"/>
                  <a:pt x="8712" y="51277"/>
                </a:cubicBezTo>
                <a:cubicBezTo>
                  <a:pt x="8843" y="51441"/>
                  <a:pt x="8843" y="51441"/>
                  <a:pt x="8712" y="51803"/>
                </a:cubicBezTo>
                <a:lnTo>
                  <a:pt x="8515" y="51803"/>
                </a:lnTo>
                <a:cubicBezTo>
                  <a:pt x="7857" y="51540"/>
                  <a:pt x="7200" y="51310"/>
                  <a:pt x="6509" y="51047"/>
                </a:cubicBezTo>
                <a:cubicBezTo>
                  <a:pt x="5753" y="50718"/>
                  <a:pt x="5096" y="50258"/>
                  <a:pt x="4504" y="49666"/>
                </a:cubicBezTo>
                <a:cubicBezTo>
                  <a:pt x="4307" y="49469"/>
                  <a:pt x="4044" y="49173"/>
                  <a:pt x="4175" y="48877"/>
                </a:cubicBezTo>
                <a:cubicBezTo>
                  <a:pt x="4280" y="48667"/>
                  <a:pt x="4533" y="48646"/>
                  <a:pt x="4764" y="48646"/>
                </a:cubicBezTo>
                <a:cubicBezTo>
                  <a:pt x="4822" y="48646"/>
                  <a:pt x="4879" y="48647"/>
                  <a:pt x="4931" y="48647"/>
                </a:cubicBezTo>
                <a:cubicBezTo>
                  <a:pt x="4968" y="48646"/>
                  <a:pt x="5004" y="48645"/>
                  <a:pt x="5041" y="48645"/>
                </a:cubicBezTo>
                <a:close/>
                <a:moveTo>
                  <a:pt x="4980" y="52802"/>
                </a:moveTo>
                <a:cubicBezTo>
                  <a:pt x="5172" y="52802"/>
                  <a:pt x="5364" y="52808"/>
                  <a:pt x="5556" y="52822"/>
                </a:cubicBezTo>
                <a:lnTo>
                  <a:pt x="6016" y="52822"/>
                </a:lnTo>
                <a:lnTo>
                  <a:pt x="9238" y="53019"/>
                </a:lnTo>
                <a:cubicBezTo>
                  <a:pt x="9205" y="53545"/>
                  <a:pt x="9205" y="54071"/>
                  <a:pt x="9172" y="54630"/>
                </a:cubicBezTo>
                <a:cubicBezTo>
                  <a:pt x="8778" y="54959"/>
                  <a:pt x="8317" y="55156"/>
                  <a:pt x="7824" y="55222"/>
                </a:cubicBezTo>
                <a:cubicBezTo>
                  <a:pt x="7002" y="55386"/>
                  <a:pt x="6181" y="55518"/>
                  <a:pt x="5359" y="55617"/>
                </a:cubicBezTo>
                <a:cubicBezTo>
                  <a:pt x="4983" y="55679"/>
                  <a:pt x="4608" y="55702"/>
                  <a:pt x="4233" y="55702"/>
                </a:cubicBezTo>
                <a:cubicBezTo>
                  <a:pt x="4017" y="55702"/>
                  <a:pt x="3800" y="55694"/>
                  <a:pt x="3583" y="55682"/>
                </a:cubicBezTo>
                <a:cubicBezTo>
                  <a:pt x="3222" y="55649"/>
                  <a:pt x="2893" y="55617"/>
                  <a:pt x="2531" y="55518"/>
                </a:cubicBezTo>
                <a:cubicBezTo>
                  <a:pt x="2367" y="55452"/>
                  <a:pt x="2203" y="55386"/>
                  <a:pt x="2038" y="55288"/>
                </a:cubicBezTo>
                <a:cubicBezTo>
                  <a:pt x="1414" y="54893"/>
                  <a:pt x="986" y="54170"/>
                  <a:pt x="1907" y="53447"/>
                </a:cubicBezTo>
                <a:cubicBezTo>
                  <a:pt x="2170" y="53250"/>
                  <a:pt x="2499" y="53118"/>
                  <a:pt x="2827" y="53052"/>
                </a:cubicBezTo>
                <a:cubicBezTo>
                  <a:pt x="3530" y="52896"/>
                  <a:pt x="4253" y="52802"/>
                  <a:pt x="4980" y="52802"/>
                </a:cubicBezTo>
                <a:close/>
                <a:moveTo>
                  <a:pt x="85106" y="52025"/>
                </a:moveTo>
                <a:cubicBezTo>
                  <a:pt x="85163" y="52025"/>
                  <a:pt x="85221" y="52028"/>
                  <a:pt x="85278" y="52033"/>
                </a:cubicBezTo>
                <a:cubicBezTo>
                  <a:pt x="85574" y="52066"/>
                  <a:pt x="85771" y="52362"/>
                  <a:pt x="85705" y="52658"/>
                </a:cubicBezTo>
                <a:cubicBezTo>
                  <a:pt x="85541" y="53282"/>
                  <a:pt x="85146" y="53874"/>
                  <a:pt x="84620" y="54269"/>
                </a:cubicBezTo>
                <a:cubicBezTo>
                  <a:pt x="83733" y="54893"/>
                  <a:pt x="82779" y="55452"/>
                  <a:pt x="81760" y="55912"/>
                </a:cubicBezTo>
                <a:cubicBezTo>
                  <a:pt x="81596" y="55978"/>
                  <a:pt x="81399" y="56011"/>
                  <a:pt x="81136" y="56110"/>
                </a:cubicBezTo>
                <a:cubicBezTo>
                  <a:pt x="81103" y="55945"/>
                  <a:pt x="81103" y="55880"/>
                  <a:pt x="81103" y="55781"/>
                </a:cubicBezTo>
                <a:cubicBezTo>
                  <a:pt x="81037" y="55222"/>
                  <a:pt x="81234" y="54696"/>
                  <a:pt x="81629" y="54334"/>
                </a:cubicBezTo>
                <a:cubicBezTo>
                  <a:pt x="82418" y="53545"/>
                  <a:pt x="83305" y="52855"/>
                  <a:pt x="84259" y="52296"/>
                </a:cubicBezTo>
                <a:cubicBezTo>
                  <a:pt x="84508" y="52103"/>
                  <a:pt x="84803" y="52025"/>
                  <a:pt x="85106" y="52025"/>
                </a:cubicBezTo>
                <a:close/>
                <a:moveTo>
                  <a:pt x="86649" y="56229"/>
                </a:moveTo>
                <a:cubicBezTo>
                  <a:pt x="87262" y="56229"/>
                  <a:pt x="87871" y="56332"/>
                  <a:pt x="88467" y="56537"/>
                </a:cubicBezTo>
                <a:cubicBezTo>
                  <a:pt x="89157" y="56767"/>
                  <a:pt x="89519" y="57490"/>
                  <a:pt x="89256" y="58148"/>
                </a:cubicBezTo>
                <a:cubicBezTo>
                  <a:pt x="89157" y="58444"/>
                  <a:pt x="88960" y="58707"/>
                  <a:pt x="88697" y="58871"/>
                </a:cubicBezTo>
                <a:cubicBezTo>
                  <a:pt x="88401" y="59068"/>
                  <a:pt x="88039" y="59266"/>
                  <a:pt x="87711" y="59397"/>
                </a:cubicBezTo>
                <a:cubicBezTo>
                  <a:pt x="86955" y="59627"/>
                  <a:pt x="86198" y="59759"/>
                  <a:pt x="85442" y="59759"/>
                </a:cubicBezTo>
                <a:cubicBezTo>
                  <a:pt x="85340" y="59761"/>
                  <a:pt x="85238" y="59762"/>
                  <a:pt x="85137" y="59762"/>
                </a:cubicBezTo>
                <a:cubicBezTo>
                  <a:pt x="83830" y="59762"/>
                  <a:pt x="82553" y="59568"/>
                  <a:pt x="81333" y="59233"/>
                </a:cubicBezTo>
                <a:cubicBezTo>
                  <a:pt x="81234" y="59200"/>
                  <a:pt x="81169" y="59167"/>
                  <a:pt x="81103" y="59134"/>
                </a:cubicBezTo>
                <a:lnTo>
                  <a:pt x="81103" y="59101"/>
                </a:lnTo>
                <a:cubicBezTo>
                  <a:pt x="81037" y="58510"/>
                  <a:pt x="81037" y="57918"/>
                  <a:pt x="81136" y="57326"/>
                </a:cubicBezTo>
                <a:cubicBezTo>
                  <a:pt x="81366" y="57260"/>
                  <a:pt x="81596" y="57162"/>
                  <a:pt x="81859" y="57096"/>
                </a:cubicBezTo>
                <a:cubicBezTo>
                  <a:pt x="83075" y="56833"/>
                  <a:pt x="84292" y="56537"/>
                  <a:pt x="85541" y="56340"/>
                </a:cubicBezTo>
                <a:cubicBezTo>
                  <a:pt x="85911" y="56266"/>
                  <a:pt x="86281" y="56229"/>
                  <a:pt x="86649" y="56229"/>
                </a:cubicBezTo>
                <a:close/>
                <a:moveTo>
                  <a:pt x="9172" y="56241"/>
                </a:moveTo>
                <a:cubicBezTo>
                  <a:pt x="9205" y="56307"/>
                  <a:pt x="9205" y="56340"/>
                  <a:pt x="9205" y="56406"/>
                </a:cubicBezTo>
                <a:cubicBezTo>
                  <a:pt x="8778" y="57523"/>
                  <a:pt x="8153" y="58542"/>
                  <a:pt x="7331" y="59463"/>
                </a:cubicBezTo>
                <a:cubicBezTo>
                  <a:pt x="7035" y="59792"/>
                  <a:pt x="6674" y="60088"/>
                  <a:pt x="6279" y="60351"/>
                </a:cubicBezTo>
                <a:cubicBezTo>
                  <a:pt x="5918" y="60581"/>
                  <a:pt x="5490" y="60745"/>
                  <a:pt x="5063" y="60745"/>
                </a:cubicBezTo>
                <a:cubicBezTo>
                  <a:pt x="5018" y="60752"/>
                  <a:pt x="4974" y="60755"/>
                  <a:pt x="4931" y="60755"/>
                </a:cubicBezTo>
                <a:cubicBezTo>
                  <a:pt x="4338" y="60755"/>
                  <a:pt x="3895" y="60144"/>
                  <a:pt x="4109" y="59562"/>
                </a:cubicBezTo>
                <a:cubicBezTo>
                  <a:pt x="4208" y="59200"/>
                  <a:pt x="4405" y="58838"/>
                  <a:pt x="4668" y="58575"/>
                </a:cubicBezTo>
                <a:cubicBezTo>
                  <a:pt x="5030" y="58214"/>
                  <a:pt x="5424" y="57885"/>
                  <a:pt x="5819" y="57589"/>
                </a:cubicBezTo>
                <a:cubicBezTo>
                  <a:pt x="6871" y="56932"/>
                  <a:pt x="7989" y="56471"/>
                  <a:pt x="9172" y="56241"/>
                </a:cubicBezTo>
                <a:close/>
                <a:moveTo>
                  <a:pt x="81070" y="60318"/>
                </a:moveTo>
                <a:cubicBezTo>
                  <a:pt x="81234" y="60351"/>
                  <a:pt x="81366" y="60383"/>
                  <a:pt x="81530" y="60416"/>
                </a:cubicBezTo>
                <a:cubicBezTo>
                  <a:pt x="82714" y="60679"/>
                  <a:pt x="83897" y="61074"/>
                  <a:pt x="84982" y="61633"/>
                </a:cubicBezTo>
                <a:cubicBezTo>
                  <a:pt x="85475" y="61896"/>
                  <a:pt x="85935" y="62224"/>
                  <a:pt x="86396" y="62553"/>
                </a:cubicBezTo>
                <a:cubicBezTo>
                  <a:pt x="86757" y="62783"/>
                  <a:pt x="86987" y="63112"/>
                  <a:pt x="87086" y="63539"/>
                </a:cubicBezTo>
                <a:cubicBezTo>
                  <a:pt x="86936" y="63780"/>
                  <a:pt x="86648" y="63938"/>
                  <a:pt x="86348" y="63938"/>
                </a:cubicBezTo>
                <a:cubicBezTo>
                  <a:pt x="86320" y="63938"/>
                  <a:pt x="86292" y="63937"/>
                  <a:pt x="86264" y="63934"/>
                </a:cubicBezTo>
                <a:cubicBezTo>
                  <a:pt x="86091" y="63964"/>
                  <a:pt x="85918" y="63979"/>
                  <a:pt x="85746" y="63979"/>
                </a:cubicBezTo>
                <a:cubicBezTo>
                  <a:pt x="85362" y="63979"/>
                  <a:pt x="84984" y="63906"/>
                  <a:pt x="84620" y="63770"/>
                </a:cubicBezTo>
                <a:cubicBezTo>
                  <a:pt x="83305" y="63342"/>
                  <a:pt x="82089" y="62619"/>
                  <a:pt x="81037" y="61731"/>
                </a:cubicBezTo>
                <a:cubicBezTo>
                  <a:pt x="80971" y="61271"/>
                  <a:pt x="81004" y="60778"/>
                  <a:pt x="81070" y="60318"/>
                </a:cubicBezTo>
                <a:close/>
                <a:moveTo>
                  <a:pt x="79393" y="11211"/>
                </a:moveTo>
                <a:cubicBezTo>
                  <a:pt x="79623" y="11211"/>
                  <a:pt x="79854" y="11219"/>
                  <a:pt x="80084" y="11235"/>
                </a:cubicBezTo>
                <a:lnTo>
                  <a:pt x="80084" y="11696"/>
                </a:lnTo>
                <a:cubicBezTo>
                  <a:pt x="79919" y="13537"/>
                  <a:pt x="79886" y="15378"/>
                  <a:pt x="79985" y="17219"/>
                </a:cubicBezTo>
                <a:cubicBezTo>
                  <a:pt x="80051" y="19454"/>
                  <a:pt x="80149" y="21690"/>
                  <a:pt x="80182" y="23892"/>
                </a:cubicBezTo>
                <a:cubicBezTo>
                  <a:pt x="80347" y="30303"/>
                  <a:pt x="80215" y="36681"/>
                  <a:pt x="80117" y="43091"/>
                </a:cubicBezTo>
                <a:cubicBezTo>
                  <a:pt x="80051" y="46642"/>
                  <a:pt x="80018" y="50225"/>
                  <a:pt x="79952" y="53776"/>
                </a:cubicBezTo>
                <a:cubicBezTo>
                  <a:pt x="79985" y="54236"/>
                  <a:pt x="79919" y="54696"/>
                  <a:pt x="79788" y="55123"/>
                </a:cubicBezTo>
                <a:cubicBezTo>
                  <a:pt x="79722" y="55288"/>
                  <a:pt x="79722" y="55452"/>
                  <a:pt x="79788" y="55584"/>
                </a:cubicBezTo>
                <a:cubicBezTo>
                  <a:pt x="79919" y="55978"/>
                  <a:pt x="79952" y="56406"/>
                  <a:pt x="79886" y="56800"/>
                </a:cubicBezTo>
                <a:cubicBezTo>
                  <a:pt x="79788" y="62323"/>
                  <a:pt x="79656" y="67813"/>
                  <a:pt x="79558" y="73303"/>
                </a:cubicBezTo>
                <a:cubicBezTo>
                  <a:pt x="79459" y="78267"/>
                  <a:pt x="79393" y="83199"/>
                  <a:pt x="79295" y="88130"/>
                </a:cubicBezTo>
                <a:cubicBezTo>
                  <a:pt x="79262" y="89971"/>
                  <a:pt x="79229" y="91812"/>
                  <a:pt x="79163" y="93653"/>
                </a:cubicBezTo>
                <a:cubicBezTo>
                  <a:pt x="79130" y="94343"/>
                  <a:pt x="79065" y="95001"/>
                  <a:pt x="78999" y="95691"/>
                </a:cubicBezTo>
                <a:cubicBezTo>
                  <a:pt x="78933" y="96875"/>
                  <a:pt x="78867" y="98058"/>
                  <a:pt x="78802" y="99242"/>
                </a:cubicBezTo>
                <a:cubicBezTo>
                  <a:pt x="78802" y="99472"/>
                  <a:pt x="78769" y="99735"/>
                  <a:pt x="78769" y="100031"/>
                </a:cubicBezTo>
                <a:cubicBezTo>
                  <a:pt x="78503" y="100060"/>
                  <a:pt x="78243" y="100077"/>
                  <a:pt x="77985" y="100077"/>
                </a:cubicBezTo>
                <a:cubicBezTo>
                  <a:pt x="77668" y="100077"/>
                  <a:pt x="77352" y="100052"/>
                  <a:pt x="77026" y="99998"/>
                </a:cubicBezTo>
                <a:cubicBezTo>
                  <a:pt x="77026" y="99866"/>
                  <a:pt x="76993" y="99735"/>
                  <a:pt x="76993" y="99603"/>
                </a:cubicBezTo>
                <a:cubicBezTo>
                  <a:pt x="77158" y="91713"/>
                  <a:pt x="77322" y="83823"/>
                  <a:pt x="77454" y="75966"/>
                </a:cubicBezTo>
                <a:cubicBezTo>
                  <a:pt x="77618" y="65808"/>
                  <a:pt x="77815" y="55649"/>
                  <a:pt x="77980" y="45491"/>
                </a:cubicBezTo>
                <a:cubicBezTo>
                  <a:pt x="78144" y="35497"/>
                  <a:pt x="78341" y="25503"/>
                  <a:pt x="78506" y="15476"/>
                </a:cubicBezTo>
                <a:cubicBezTo>
                  <a:pt x="78539" y="15180"/>
                  <a:pt x="78539" y="14884"/>
                  <a:pt x="78506" y="14556"/>
                </a:cubicBezTo>
                <a:cubicBezTo>
                  <a:pt x="78473" y="14194"/>
                  <a:pt x="78834" y="13964"/>
                  <a:pt x="78802" y="13635"/>
                </a:cubicBezTo>
                <a:cubicBezTo>
                  <a:pt x="78802" y="13339"/>
                  <a:pt x="78539" y="13109"/>
                  <a:pt x="78604" y="12780"/>
                </a:cubicBezTo>
                <a:cubicBezTo>
                  <a:pt x="78670" y="12287"/>
                  <a:pt x="78604" y="11761"/>
                  <a:pt x="78703" y="11235"/>
                </a:cubicBezTo>
                <a:cubicBezTo>
                  <a:pt x="78933" y="11219"/>
                  <a:pt x="79163" y="11211"/>
                  <a:pt x="79393" y="11211"/>
                </a:cubicBezTo>
                <a:close/>
                <a:moveTo>
                  <a:pt x="33836" y="12140"/>
                </a:moveTo>
                <a:cubicBezTo>
                  <a:pt x="35575" y="12140"/>
                  <a:pt x="37049" y="12154"/>
                  <a:pt x="37971" y="12189"/>
                </a:cubicBezTo>
                <a:cubicBezTo>
                  <a:pt x="38168" y="12172"/>
                  <a:pt x="38373" y="12164"/>
                  <a:pt x="38579" y="12164"/>
                </a:cubicBezTo>
                <a:cubicBezTo>
                  <a:pt x="38784" y="12164"/>
                  <a:pt x="38990" y="12172"/>
                  <a:pt x="39187" y="12189"/>
                </a:cubicBezTo>
                <a:cubicBezTo>
                  <a:pt x="39582" y="12320"/>
                  <a:pt x="39943" y="12517"/>
                  <a:pt x="40272" y="12780"/>
                </a:cubicBezTo>
                <a:cubicBezTo>
                  <a:pt x="41398" y="13381"/>
                  <a:pt x="42639" y="13696"/>
                  <a:pt x="43907" y="13696"/>
                </a:cubicBezTo>
                <a:cubicBezTo>
                  <a:pt x="44304" y="13696"/>
                  <a:pt x="44704" y="13665"/>
                  <a:pt x="45105" y="13602"/>
                </a:cubicBezTo>
                <a:cubicBezTo>
                  <a:pt x="45227" y="13575"/>
                  <a:pt x="45361" y="13559"/>
                  <a:pt x="45497" y="13559"/>
                </a:cubicBezTo>
                <a:cubicBezTo>
                  <a:pt x="45689" y="13559"/>
                  <a:pt x="45885" y="13591"/>
                  <a:pt x="46058" y="13668"/>
                </a:cubicBezTo>
                <a:cubicBezTo>
                  <a:pt x="46222" y="13734"/>
                  <a:pt x="46420" y="13734"/>
                  <a:pt x="46584" y="13734"/>
                </a:cubicBezTo>
                <a:cubicBezTo>
                  <a:pt x="47472" y="13701"/>
                  <a:pt x="48326" y="13734"/>
                  <a:pt x="49181" y="13635"/>
                </a:cubicBezTo>
                <a:cubicBezTo>
                  <a:pt x="50167" y="13602"/>
                  <a:pt x="51154" y="13405"/>
                  <a:pt x="52074" y="13109"/>
                </a:cubicBezTo>
                <a:cubicBezTo>
                  <a:pt x="52337" y="13011"/>
                  <a:pt x="52600" y="12945"/>
                  <a:pt x="52896" y="12846"/>
                </a:cubicBezTo>
                <a:cubicBezTo>
                  <a:pt x="53619" y="13142"/>
                  <a:pt x="54408" y="13306"/>
                  <a:pt x="55197" y="13339"/>
                </a:cubicBezTo>
                <a:cubicBezTo>
                  <a:pt x="57466" y="13471"/>
                  <a:pt x="59734" y="13602"/>
                  <a:pt x="62002" y="13734"/>
                </a:cubicBezTo>
                <a:cubicBezTo>
                  <a:pt x="63515" y="13832"/>
                  <a:pt x="73246" y="13964"/>
                  <a:pt x="74758" y="14095"/>
                </a:cubicBezTo>
                <a:cubicBezTo>
                  <a:pt x="75284" y="14128"/>
                  <a:pt x="75843" y="14161"/>
                  <a:pt x="76369" y="14194"/>
                </a:cubicBezTo>
                <a:lnTo>
                  <a:pt x="77158" y="14260"/>
                </a:lnTo>
                <a:cubicBezTo>
                  <a:pt x="77289" y="14457"/>
                  <a:pt x="77355" y="14720"/>
                  <a:pt x="77289" y="14983"/>
                </a:cubicBezTo>
                <a:cubicBezTo>
                  <a:pt x="77224" y="18698"/>
                  <a:pt x="77191" y="22446"/>
                  <a:pt x="77125" y="26161"/>
                </a:cubicBezTo>
                <a:cubicBezTo>
                  <a:pt x="76895" y="37338"/>
                  <a:pt x="76665" y="48483"/>
                  <a:pt x="76467" y="59627"/>
                </a:cubicBezTo>
                <a:cubicBezTo>
                  <a:pt x="76303" y="68734"/>
                  <a:pt x="76139" y="77840"/>
                  <a:pt x="75974" y="86946"/>
                </a:cubicBezTo>
                <a:cubicBezTo>
                  <a:pt x="75909" y="90201"/>
                  <a:pt x="75876" y="93456"/>
                  <a:pt x="75843" y="96710"/>
                </a:cubicBezTo>
                <a:lnTo>
                  <a:pt x="75843" y="99176"/>
                </a:lnTo>
                <a:cubicBezTo>
                  <a:pt x="75810" y="99406"/>
                  <a:pt x="75810" y="99669"/>
                  <a:pt x="75810" y="99965"/>
                </a:cubicBezTo>
                <a:cubicBezTo>
                  <a:pt x="75613" y="99998"/>
                  <a:pt x="75448" y="99998"/>
                  <a:pt x="75251" y="100031"/>
                </a:cubicBezTo>
                <a:cubicBezTo>
                  <a:pt x="74298" y="99998"/>
                  <a:pt x="65093" y="99998"/>
                  <a:pt x="64139" y="99965"/>
                </a:cubicBezTo>
                <a:lnTo>
                  <a:pt x="55230" y="99735"/>
                </a:lnTo>
                <a:lnTo>
                  <a:pt x="54770" y="99735"/>
                </a:lnTo>
                <a:cubicBezTo>
                  <a:pt x="54342" y="99735"/>
                  <a:pt x="53882" y="99735"/>
                  <a:pt x="53652" y="100261"/>
                </a:cubicBezTo>
                <a:cubicBezTo>
                  <a:pt x="53422" y="100064"/>
                  <a:pt x="53258" y="99899"/>
                  <a:pt x="53093" y="99768"/>
                </a:cubicBezTo>
                <a:cubicBezTo>
                  <a:pt x="52206" y="99077"/>
                  <a:pt x="51318" y="98453"/>
                  <a:pt x="50200" y="98256"/>
                </a:cubicBezTo>
                <a:cubicBezTo>
                  <a:pt x="49880" y="98182"/>
                  <a:pt x="49555" y="98145"/>
                  <a:pt x="49230" y="98145"/>
                </a:cubicBezTo>
                <a:cubicBezTo>
                  <a:pt x="48689" y="98145"/>
                  <a:pt x="48150" y="98247"/>
                  <a:pt x="47636" y="98453"/>
                </a:cubicBezTo>
                <a:cubicBezTo>
                  <a:pt x="47513" y="98527"/>
                  <a:pt x="47352" y="98564"/>
                  <a:pt x="47197" y="98564"/>
                </a:cubicBezTo>
                <a:cubicBezTo>
                  <a:pt x="47145" y="98564"/>
                  <a:pt x="47094" y="98560"/>
                  <a:pt x="47044" y="98551"/>
                </a:cubicBezTo>
                <a:cubicBezTo>
                  <a:pt x="46770" y="98488"/>
                  <a:pt x="46493" y="98459"/>
                  <a:pt x="46216" y="98459"/>
                </a:cubicBezTo>
                <a:cubicBezTo>
                  <a:pt x="45631" y="98459"/>
                  <a:pt x="45049" y="98591"/>
                  <a:pt x="44513" y="98814"/>
                </a:cubicBezTo>
                <a:cubicBezTo>
                  <a:pt x="44283" y="98910"/>
                  <a:pt x="44042" y="98961"/>
                  <a:pt x="43803" y="98961"/>
                </a:cubicBezTo>
                <a:cubicBezTo>
                  <a:pt x="43632" y="98961"/>
                  <a:pt x="43461" y="98935"/>
                  <a:pt x="43296" y="98880"/>
                </a:cubicBezTo>
                <a:cubicBezTo>
                  <a:pt x="43001" y="98814"/>
                  <a:pt x="42672" y="98749"/>
                  <a:pt x="42310" y="98716"/>
                </a:cubicBezTo>
                <a:cubicBezTo>
                  <a:pt x="42062" y="98683"/>
                  <a:pt x="41814" y="98666"/>
                  <a:pt x="41566" y="98666"/>
                </a:cubicBezTo>
                <a:cubicBezTo>
                  <a:pt x="40334" y="98666"/>
                  <a:pt x="39120" y="99073"/>
                  <a:pt x="38135" y="99866"/>
                </a:cubicBezTo>
                <a:cubicBezTo>
                  <a:pt x="37806" y="100162"/>
                  <a:pt x="37346" y="100294"/>
                  <a:pt x="36886" y="100294"/>
                </a:cubicBezTo>
                <a:cubicBezTo>
                  <a:pt x="33960" y="100294"/>
                  <a:pt x="22848" y="100294"/>
                  <a:pt x="19922" y="100327"/>
                </a:cubicBezTo>
                <a:cubicBezTo>
                  <a:pt x="18344" y="100360"/>
                  <a:pt x="16799" y="100491"/>
                  <a:pt x="15254" y="100557"/>
                </a:cubicBezTo>
                <a:cubicBezTo>
                  <a:pt x="14882" y="100580"/>
                  <a:pt x="14527" y="100603"/>
                  <a:pt x="14153" y="100603"/>
                </a:cubicBezTo>
                <a:cubicBezTo>
                  <a:pt x="13998" y="100603"/>
                  <a:pt x="13840" y="100599"/>
                  <a:pt x="13676" y="100590"/>
                </a:cubicBezTo>
                <a:cubicBezTo>
                  <a:pt x="13643" y="100294"/>
                  <a:pt x="13610" y="100031"/>
                  <a:pt x="13577" y="99801"/>
                </a:cubicBezTo>
                <a:cubicBezTo>
                  <a:pt x="13545" y="99571"/>
                  <a:pt x="13545" y="99340"/>
                  <a:pt x="13545" y="99110"/>
                </a:cubicBezTo>
                <a:lnTo>
                  <a:pt x="13545" y="97499"/>
                </a:lnTo>
                <a:lnTo>
                  <a:pt x="13545" y="88524"/>
                </a:lnTo>
                <a:cubicBezTo>
                  <a:pt x="13545" y="84875"/>
                  <a:pt x="13545" y="81259"/>
                  <a:pt x="13545" y="77610"/>
                </a:cubicBezTo>
                <a:cubicBezTo>
                  <a:pt x="13512" y="74322"/>
                  <a:pt x="13446" y="71068"/>
                  <a:pt x="13380" y="67715"/>
                </a:cubicBezTo>
                <a:cubicBezTo>
                  <a:pt x="13314" y="64361"/>
                  <a:pt x="13282" y="61008"/>
                  <a:pt x="13216" y="57655"/>
                </a:cubicBezTo>
                <a:cubicBezTo>
                  <a:pt x="13051" y="51376"/>
                  <a:pt x="13282" y="45097"/>
                  <a:pt x="13413" y="38785"/>
                </a:cubicBezTo>
                <a:cubicBezTo>
                  <a:pt x="13446" y="38226"/>
                  <a:pt x="13479" y="37667"/>
                  <a:pt x="13479" y="37108"/>
                </a:cubicBezTo>
                <a:cubicBezTo>
                  <a:pt x="13446" y="33623"/>
                  <a:pt x="13545" y="30138"/>
                  <a:pt x="13709" y="26654"/>
                </a:cubicBezTo>
                <a:cubicBezTo>
                  <a:pt x="13775" y="25700"/>
                  <a:pt x="13775" y="24714"/>
                  <a:pt x="13808" y="23761"/>
                </a:cubicBezTo>
                <a:cubicBezTo>
                  <a:pt x="13906" y="21492"/>
                  <a:pt x="14005" y="19257"/>
                  <a:pt x="14103" y="17021"/>
                </a:cubicBezTo>
                <a:cubicBezTo>
                  <a:pt x="14136" y="15739"/>
                  <a:pt x="14202" y="14490"/>
                  <a:pt x="14268" y="13241"/>
                </a:cubicBezTo>
                <a:cubicBezTo>
                  <a:pt x="14268" y="12978"/>
                  <a:pt x="14301" y="12682"/>
                  <a:pt x="14334" y="12386"/>
                </a:cubicBezTo>
                <a:cubicBezTo>
                  <a:pt x="14695" y="12419"/>
                  <a:pt x="14991" y="12485"/>
                  <a:pt x="15320" y="12485"/>
                </a:cubicBezTo>
                <a:lnTo>
                  <a:pt x="16306" y="12485"/>
                </a:lnTo>
                <a:lnTo>
                  <a:pt x="19166" y="12353"/>
                </a:lnTo>
                <a:cubicBezTo>
                  <a:pt x="21770" y="12256"/>
                  <a:pt x="28879" y="12140"/>
                  <a:pt x="33836" y="12140"/>
                </a:cubicBezTo>
                <a:close/>
                <a:moveTo>
                  <a:pt x="11441" y="9592"/>
                </a:moveTo>
                <a:lnTo>
                  <a:pt x="13249" y="9822"/>
                </a:lnTo>
                <a:cubicBezTo>
                  <a:pt x="13249" y="9986"/>
                  <a:pt x="13282" y="10183"/>
                  <a:pt x="13282" y="10348"/>
                </a:cubicBezTo>
                <a:cubicBezTo>
                  <a:pt x="13183" y="12780"/>
                  <a:pt x="13117" y="15213"/>
                  <a:pt x="13019" y="17646"/>
                </a:cubicBezTo>
                <a:cubicBezTo>
                  <a:pt x="12953" y="19618"/>
                  <a:pt x="12887" y="21591"/>
                  <a:pt x="12821" y="23563"/>
                </a:cubicBezTo>
                <a:cubicBezTo>
                  <a:pt x="12756" y="25076"/>
                  <a:pt x="12723" y="26621"/>
                  <a:pt x="12624" y="28166"/>
                </a:cubicBezTo>
                <a:cubicBezTo>
                  <a:pt x="12493" y="30632"/>
                  <a:pt x="12427" y="33130"/>
                  <a:pt x="12427" y="35596"/>
                </a:cubicBezTo>
                <a:cubicBezTo>
                  <a:pt x="12427" y="36549"/>
                  <a:pt x="12394" y="37470"/>
                  <a:pt x="12361" y="38423"/>
                </a:cubicBezTo>
                <a:cubicBezTo>
                  <a:pt x="12328" y="40921"/>
                  <a:pt x="12262" y="43387"/>
                  <a:pt x="12197" y="45886"/>
                </a:cubicBezTo>
                <a:cubicBezTo>
                  <a:pt x="12164" y="47398"/>
                  <a:pt x="12098" y="48943"/>
                  <a:pt x="12098" y="50488"/>
                </a:cubicBezTo>
                <a:cubicBezTo>
                  <a:pt x="12098" y="52756"/>
                  <a:pt x="12131" y="55025"/>
                  <a:pt x="12131" y="57326"/>
                </a:cubicBezTo>
                <a:cubicBezTo>
                  <a:pt x="12131" y="58740"/>
                  <a:pt x="12164" y="60186"/>
                  <a:pt x="12164" y="61600"/>
                </a:cubicBezTo>
                <a:cubicBezTo>
                  <a:pt x="12230" y="65808"/>
                  <a:pt x="12230" y="70016"/>
                  <a:pt x="12361" y="74191"/>
                </a:cubicBezTo>
                <a:cubicBezTo>
                  <a:pt x="12427" y="78004"/>
                  <a:pt x="12394" y="81818"/>
                  <a:pt x="12427" y="85631"/>
                </a:cubicBezTo>
                <a:lnTo>
                  <a:pt x="12427" y="91385"/>
                </a:lnTo>
                <a:cubicBezTo>
                  <a:pt x="12427" y="93752"/>
                  <a:pt x="12460" y="96152"/>
                  <a:pt x="12493" y="98519"/>
                </a:cubicBezTo>
                <a:cubicBezTo>
                  <a:pt x="12525" y="99077"/>
                  <a:pt x="12591" y="99636"/>
                  <a:pt x="12624" y="100195"/>
                </a:cubicBezTo>
                <a:cubicBezTo>
                  <a:pt x="12657" y="100327"/>
                  <a:pt x="12657" y="100458"/>
                  <a:pt x="12657" y="100623"/>
                </a:cubicBezTo>
                <a:cubicBezTo>
                  <a:pt x="12164" y="100721"/>
                  <a:pt x="11638" y="100787"/>
                  <a:pt x="11112" y="100787"/>
                </a:cubicBezTo>
                <a:cubicBezTo>
                  <a:pt x="11079" y="100655"/>
                  <a:pt x="11079" y="100491"/>
                  <a:pt x="11079" y="100327"/>
                </a:cubicBezTo>
                <a:cubicBezTo>
                  <a:pt x="11178" y="98354"/>
                  <a:pt x="11046" y="96415"/>
                  <a:pt x="11013" y="94442"/>
                </a:cubicBezTo>
                <a:cubicBezTo>
                  <a:pt x="10980" y="93357"/>
                  <a:pt x="10947" y="92239"/>
                  <a:pt x="10915" y="91154"/>
                </a:cubicBezTo>
                <a:cubicBezTo>
                  <a:pt x="10849" y="88722"/>
                  <a:pt x="10816" y="86289"/>
                  <a:pt x="10750" y="83856"/>
                </a:cubicBezTo>
                <a:cubicBezTo>
                  <a:pt x="10684" y="80404"/>
                  <a:pt x="10586" y="76952"/>
                  <a:pt x="10520" y="73501"/>
                </a:cubicBezTo>
                <a:cubicBezTo>
                  <a:pt x="10487" y="72021"/>
                  <a:pt x="10454" y="70542"/>
                  <a:pt x="10454" y="69030"/>
                </a:cubicBezTo>
                <a:cubicBezTo>
                  <a:pt x="10454" y="66202"/>
                  <a:pt x="10421" y="63342"/>
                  <a:pt x="10421" y="60515"/>
                </a:cubicBezTo>
                <a:cubicBezTo>
                  <a:pt x="10389" y="56011"/>
                  <a:pt x="10389" y="51573"/>
                  <a:pt x="10356" y="47003"/>
                </a:cubicBezTo>
                <a:cubicBezTo>
                  <a:pt x="10323" y="42467"/>
                  <a:pt x="10389" y="37897"/>
                  <a:pt x="10619" y="33360"/>
                </a:cubicBezTo>
                <a:cubicBezTo>
                  <a:pt x="10717" y="31092"/>
                  <a:pt x="10882" y="28791"/>
                  <a:pt x="10980" y="26522"/>
                </a:cubicBezTo>
                <a:cubicBezTo>
                  <a:pt x="11079" y="24451"/>
                  <a:pt x="11145" y="22347"/>
                  <a:pt x="11210" y="20243"/>
                </a:cubicBezTo>
                <a:cubicBezTo>
                  <a:pt x="11276" y="17251"/>
                  <a:pt x="11309" y="14260"/>
                  <a:pt x="11375" y="11268"/>
                </a:cubicBezTo>
                <a:lnTo>
                  <a:pt x="11375" y="10019"/>
                </a:lnTo>
                <a:cubicBezTo>
                  <a:pt x="11375" y="9887"/>
                  <a:pt x="11408" y="9723"/>
                  <a:pt x="11441" y="9592"/>
                </a:cubicBezTo>
                <a:close/>
                <a:moveTo>
                  <a:pt x="54605" y="100721"/>
                </a:moveTo>
                <a:cubicBezTo>
                  <a:pt x="56578" y="100951"/>
                  <a:pt x="58583" y="101083"/>
                  <a:pt x="60589" y="101083"/>
                </a:cubicBezTo>
                <a:cubicBezTo>
                  <a:pt x="63219" y="101181"/>
                  <a:pt x="74068" y="101247"/>
                  <a:pt x="76698" y="101313"/>
                </a:cubicBezTo>
                <a:cubicBezTo>
                  <a:pt x="77289" y="101313"/>
                  <a:pt x="77881" y="101346"/>
                  <a:pt x="78473" y="101379"/>
                </a:cubicBezTo>
                <a:cubicBezTo>
                  <a:pt x="78604" y="101412"/>
                  <a:pt x="78769" y="101412"/>
                  <a:pt x="78933" y="101477"/>
                </a:cubicBezTo>
                <a:cubicBezTo>
                  <a:pt x="78966" y="101839"/>
                  <a:pt x="78933" y="102233"/>
                  <a:pt x="78769" y="102595"/>
                </a:cubicBezTo>
                <a:lnTo>
                  <a:pt x="78802" y="102595"/>
                </a:lnTo>
                <a:cubicBezTo>
                  <a:pt x="78637" y="102595"/>
                  <a:pt x="78506" y="102628"/>
                  <a:pt x="78374" y="102628"/>
                </a:cubicBezTo>
                <a:cubicBezTo>
                  <a:pt x="77907" y="102632"/>
                  <a:pt x="77302" y="102634"/>
                  <a:pt x="76595" y="102634"/>
                </a:cubicBezTo>
                <a:cubicBezTo>
                  <a:pt x="71830" y="102634"/>
                  <a:pt x="62423" y="102541"/>
                  <a:pt x="59274" y="102398"/>
                </a:cubicBezTo>
                <a:cubicBezTo>
                  <a:pt x="58649" y="102332"/>
                  <a:pt x="57992" y="102332"/>
                  <a:pt x="57367" y="102332"/>
                </a:cubicBezTo>
                <a:cubicBezTo>
                  <a:pt x="56644" y="102332"/>
                  <a:pt x="55920" y="102299"/>
                  <a:pt x="55197" y="102266"/>
                </a:cubicBezTo>
                <a:cubicBezTo>
                  <a:pt x="55000" y="102003"/>
                  <a:pt x="54836" y="101740"/>
                  <a:pt x="54671" y="101477"/>
                </a:cubicBezTo>
                <a:cubicBezTo>
                  <a:pt x="54474" y="101247"/>
                  <a:pt x="54310" y="101017"/>
                  <a:pt x="54211" y="100721"/>
                </a:cubicBezTo>
                <a:close/>
                <a:moveTo>
                  <a:pt x="36028" y="101392"/>
                </a:moveTo>
                <a:cubicBezTo>
                  <a:pt x="36162" y="101392"/>
                  <a:pt x="36301" y="101415"/>
                  <a:pt x="36426" y="101477"/>
                </a:cubicBezTo>
                <a:lnTo>
                  <a:pt x="36426" y="101642"/>
                </a:lnTo>
                <a:lnTo>
                  <a:pt x="35801" y="102661"/>
                </a:lnTo>
                <a:lnTo>
                  <a:pt x="34880" y="102694"/>
                </a:lnTo>
                <a:cubicBezTo>
                  <a:pt x="32875" y="102759"/>
                  <a:pt x="22651" y="102825"/>
                  <a:pt x="20613" y="102891"/>
                </a:cubicBezTo>
                <a:cubicBezTo>
                  <a:pt x="19035" y="102924"/>
                  <a:pt x="17457" y="102891"/>
                  <a:pt x="15879" y="102957"/>
                </a:cubicBezTo>
                <a:cubicBezTo>
                  <a:pt x="14465" y="102990"/>
                  <a:pt x="13019" y="103088"/>
                  <a:pt x="11572" y="103187"/>
                </a:cubicBezTo>
                <a:lnTo>
                  <a:pt x="11243" y="103187"/>
                </a:lnTo>
                <a:cubicBezTo>
                  <a:pt x="11079" y="102792"/>
                  <a:pt x="11243" y="102431"/>
                  <a:pt x="11243" y="102069"/>
                </a:cubicBezTo>
                <a:cubicBezTo>
                  <a:pt x="11309" y="102036"/>
                  <a:pt x="11408" y="102003"/>
                  <a:pt x="11506" y="101970"/>
                </a:cubicBezTo>
                <a:cubicBezTo>
                  <a:pt x="14432" y="101970"/>
                  <a:pt x="17358" y="101740"/>
                  <a:pt x="20284" y="101543"/>
                </a:cubicBezTo>
                <a:cubicBezTo>
                  <a:pt x="21270" y="101469"/>
                  <a:pt x="26861" y="101432"/>
                  <a:pt x="30150" y="101432"/>
                </a:cubicBezTo>
                <a:cubicBezTo>
                  <a:pt x="31246" y="101432"/>
                  <a:pt x="32086" y="101436"/>
                  <a:pt x="32415" y="101444"/>
                </a:cubicBezTo>
                <a:cubicBezTo>
                  <a:pt x="32638" y="101451"/>
                  <a:pt x="32862" y="101454"/>
                  <a:pt x="33086" y="101454"/>
                </a:cubicBezTo>
                <a:cubicBezTo>
                  <a:pt x="33981" y="101454"/>
                  <a:pt x="34880" y="101412"/>
                  <a:pt x="35801" y="101412"/>
                </a:cubicBezTo>
                <a:cubicBezTo>
                  <a:pt x="35873" y="101399"/>
                  <a:pt x="35950" y="101392"/>
                  <a:pt x="36028" y="101392"/>
                </a:cubicBezTo>
                <a:close/>
                <a:moveTo>
                  <a:pt x="40469" y="99998"/>
                </a:moveTo>
                <a:lnTo>
                  <a:pt x="40469" y="99998"/>
                </a:lnTo>
                <a:cubicBezTo>
                  <a:pt x="40535" y="100195"/>
                  <a:pt x="40371" y="100261"/>
                  <a:pt x="40305" y="100327"/>
                </a:cubicBezTo>
                <a:cubicBezTo>
                  <a:pt x="39746" y="100787"/>
                  <a:pt x="39154" y="101280"/>
                  <a:pt x="38628" y="101773"/>
                </a:cubicBezTo>
                <a:cubicBezTo>
                  <a:pt x="38398" y="101970"/>
                  <a:pt x="38201" y="102201"/>
                  <a:pt x="38036" y="102464"/>
                </a:cubicBezTo>
                <a:cubicBezTo>
                  <a:pt x="37938" y="102562"/>
                  <a:pt x="37971" y="102727"/>
                  <a:pt x="38102" y="102792"/>
                </a:cubicBezTo>
                <a:cubicBezTo>
                  <a:pt x="38168" y="102858"/>
                  <a:pt x="38267" y="102858"/>
                  <a:pt x="38365" y="102858"/>
                </a:cubicBezTo>
                <a:cubicBezTo>
                  <a:pt x="38562" y="102759"/>
                  <a:pt x="38727" y="102628"/>
                  <a:pt x="38891" y="102529"/>
                </a:cubicBezTo>
                <a:lnTo>
                  <a:pt x="40798" y="101149"/>
                </a:lnTo>
                <a:cubicBezTo>
                  <a:pt x="40962" y="101050"/>
                  <a:pt x="41094" y="100951"/>
                  <a:pt x="41291" y="100820"/>
                </a:cubicBezTo>
                <a:cubicBezTo>
                  <a:pt x="41324" y="100918"/>
                  <a:pt x="41324" y="100984"/>
                  <a:pt x="41324" y="101083"/>
                </a:cubicBezTo>
                <a:cubicBezTo>
                  <a:pt x="40864" y="102529"/>
                  <a:pt x="40075" y="103811"/>
                  <a:pt x="38990" y="104863"/>
                </a:cubicBezTo>
                <a:cubicBezTo>
                  <a:pt x="38924" y="104929"/>
                  <a:pt x="38891" y="104962"/>
                  <a:pt x="38825" y="105028"/>
                </a:cubicBezTo>
                <a:cubicBezTo>
                  <a:pt x="37773" y="105751"/>
                  <a:pt x="36656" y="106343"/>
                  <a:pt x="35472" y="106803"/>
                </a:cubicBezTo>
                <a:cubicBezTo>
                  <a:pt x="35439" y="106704"/>
                  <a:pt x="35439" y="106606"/>
                  <a:pt x="35439" y="106507"/>
                </a:cubicBezTo>
                <a:cubicBezTo>
                  <a:pt x="35834" y="105159"/>
                  <a:pt x="36393" y="103910"/>
                  <a:pt x="37116" y="102727"/>
                </a:cubicBezTo>
                <a:cubicBezTo>
                  <a:pt x="37346" y="102365"/>
                  <a:pt x="37609" y="102003"/>
                  <a:pt x="37905" y="101675"/>
                </a:cubicBezTo>
                <a:cubicBezTo>
                  <a:pt x="38036" y="101510"/>
                  <a:pt x="38201" y="101379"/>
                  <a:pt x="38398" y="101280"/>
                </a:cubicBezTo>
                <a:cubicBezTo>
                  <a:pt x="38628" y="101214"/>
                  <a:pt x="38825" y="101017"/>
                  <a:pt x="38957" y="100820"/>
                </a:cubicBezTo>
                <a:cubicBezTo>
                  <a:pt x="39056" y="100655"/>
                  <a:pt x="39187" y="100557"/>
                  <a:pt x="39351" y="100491"/>
                </a:cubicBezTo>
                <a:cubicBezTo>
                  <a:pt x="39713" y="100261"/>
                  <a:pt x="40075" y="100097"/>
                  <a:pt x="40469" y="99998"/>
                </a:cubicBezTo>
                <a:close/>
                <a:moveTo>
                  <a:pt x="49740" y="99406"/>
                </a:moveTo>
                <a:cubicBezTo>
                  <a:pt x="50200" y="99406"/>
                  <a:pt x="50660" y="99538"/>
                  <a:pt x="51055" y="99768"/>
                </a:cubicBezTo>
                <a:cubicBezTo>
                  <a:pt x="52732" y="100655"/>
                  <a:pt x="54047" y="102168"/>
                  <a:pt x="54671" y="103943"/>
                </a:cubicBezTo>
                <a:cubicBezTo>
                  <a:pt x="55066" y="105028"/>
                  <a:pt x="55296" y="106178"/>
                  <a:pt x="55362" y="107329"/>
                </a:cubicBezTo>
                <a:cubicBezTo>
                  <a:pt x="55394" y="107625"/>
                  <a:pt x="55394" y="107888"/>
                  <a:pt x="55394" y="108151"/>
                </a:cubicBezTo>
                <a:cubicBezTo>
                  <a:pt x="55312" y="108233"/>
                  <a:pt x="55230" y="108258"/>
                  <a:pt x="55152" y="108258"/>
                </a:cubicBezTo>
                <a:cubicBezTo>
                  <a:pt x="55074" y="108258"/>
                  <a:pt x="55000" y="108233"/>
                  <a:pt x="54934" y="108217"/>
                </a:cubicBezTo>
                <a:cubicBezTo>
                  <a:pt x="53981" y="107921"/>
                  <a:pt x="53093" y="107461"/>
                  <a:pt x="52271" y="106902"/>
                </a:cubicBezTo>
                <a:cubicBezTo>
                  <a:pt x="51647" y="106441"/>
                  <a:pt x="51121" y="105817"/>
                  <a:pt x="50759" y="105094"/>
                </a:cubicBezTo>
                <a:cubicBezTo>
                  <a:pt x="50529" y="104600"/>
                  <a:pt x="50266" y="104074"/>
                  <a:pt x="50036" y="103581"/>
                </a:cubicBezTo>
                <a:cubicBezTo>
                  <a:pt x="49970" y="103483"/>
                  <a:pt x="49937" y="103351"/>
                  <a:pt x="49937" y="103220"/>
                </a:cubicBezTo>
                <a:cubicBezTo>
                  <a:pt x="49937" y="102595"/>
                  <a:pt x="49871" y="101938"/>
                  <a:pt x="49707" y="101346"/>
                </a:cubicBezTo>
                <a:cubicBezTo>
                  <a:pt x="49674" y="101247"/>
                  <a:pt x="49674" y="101149"/>
                  <a:pt x="49707" y="101050"/>
                </a:cubicBezTo>
                <a:cubicBezTo>
                  <a:pt x="49806" y="101116"/>
                  <a:pt x="49904" y="101181"/>
                  <a:pt x="50036" y="101280"/>
                </a:cubicBezTo>
                <a:cubicBezTo>
                  <a:pt x="50660" y="101905"/>
                  <a:pt x="51252" y="102562"/>
                  <a:pt x="51877" y="103187"/>
                </a:cubicBezTo>
                <a:cubicBezTo>
                  <a:pt x="52008" y="103351"/>
                  <a:pt x="52173" y="103483"/>
                  <a:pt x="52337" y="103581"/>
                </a:cubicBezTo>
                <a:cubicBezTo>
                  <a:pt x="52370" y="103598"/>
                  <a:pt x="52403" y="103606"/>
                  <a:pt x="52440" y="103606"/>
                </a:cubicBezTo>
                <a:cubicBezTo>
                  <a:pt x="52477" y="103606"/>
                  <a:pt x="52518" y="103598"/>
                  <a:pt x="52567" y="103581"/>
                </a:cubicBezTo>
                <a:cubicBezTo>
                  <a:pt x="52633" y="103516"/>
                  <a:pt x="52666" y="103417"/>
                  <a:pt x="52666" y="103351"/>
                </a:cubicBezTo>
                <a:cubicBezTo>
                  <a:pt x="52600" y="103088"/>
                  <a:pt x="52501" y="102825"/>
                  <a:pt x="52370" y="102595"/>
                </a:cubicBezTo>
                <a:cubicBezTo>
                  <a:pt x="52008" y="102069"/>
                  <a:pt x="51614" y="101543"/>
                  <a:pt x="51219" y="101050"/>
                </a:cubicBezTo>
                <a:cubicBezTo>
                  <a:pt x="50891" y="100655"/>
                  <a:pt x="50529" y="100294"/>
                  <a:pt x="50167" y="99899"/>
                </a:cubicBezTo>
                <a:lnTo>
                  <a:pt x="49740" y="99406"/>
                </a:lnTo>
                <a:close/>
                <a:moveTo>
                  <a:pt x="46355" y="99578"/>
                </a:moveTo>
                <a:cubicBezTo>
                  <a:pt x="46724" y="99578"/>
                  <a:pt x="47092" y="99702"/>
                  <a:pt x="47406" y="99932"/>
                </a:cubicBezTo>
                <a:cubicBezTo>
                  <a:pt x="48261" y="100590"/>
                  <a:pt x="48754" y="101576"/>
                  <a:pt x="48754" y="102661"/>
                </a:cubicBezTo>
                <a:cubicBezTo>
                  <a:pt x="48787" y="103384"/>
                  <a:pt x="48688" y="104107"/>
                  <a:pt x="48458" y="104798"/>
                </a:cubicBezTo>
                <a:cubicBezTo>
                  <a:pt x="47899" y="106704"/>
                  <a:pt x="47011" y="108513"/>
                  <a:pt x="45828" y="110123"/>
                </a:cubicBezTo>
                <a:cubicBezTo>
                  <a:pt x="45729" y="110222"/>
                  <a:pt x="45631" y="110354"/>
                  <a:pt x="45466" y="110551"/>
                </a:cubicBezTo>
                <a:cubicBezTo>
                  <a:pt x="45203" y="110222"/>
                  <a:pt x="45006" y="109926"/>
                  <a:pt x="44809" y="109565"/>
                </a:cubicBezTo>
                <a:cubicBezTo>
                  <a:pt x="43921" y="108151"/>
                  <a:pt x="43231" y="106639"/>
                  <a:pt x="42738" y="105061"/>
                </a:cubicBezTo>
                <a:cubicBezTo>
                  <a:pt x="42376" y="104107"/>
                  <a:pt x="42310" y="103088"/>
                  <a:pt x="42573" y="102135"/>
                </a:cubicBezTo>
                <a:cubicBezTo>
                  <a:pt x="42672" y="101839"/>
                  <a:pt x="42770" y="101543"/>
                  <a:pt x="42902" y="101247"/>
                </a:cubicBezTo>
                <a:cubicBezTo>
                  <a:pt x="43066" y="100787"/>
                  <a:pt x="43428" y="100425"/>
                  <a:pt x="43921" y="100294"/>
                </a:cubicBezTo>
                <a:cubicBezTo>
                  <a:pt x="44085" y="100228"/>
                  <a:pt x="44250" y="100162"/>
                  <a:pt x="44447" y="100064"/>
                </a:cubicBezTo>
                <a:cubicBezTo>
                  <a:pt x="44611" y="100129"/>
                  <a:pt x="44611" y="100294"/>
                  <a:pt x="44611" y="100392"/>
                </a:cubicBezTo>
                <a:cubicBezTo>
                  <a:pt x="44776" y="101280"/>
                  <a:pt x="44907" y="102168"/>
                  <a:pt x="45039" y="103055"/>
                </a:cubicBezTo>
                <a:cubicBezTo>
                  <a:pt x="45072" y="103285"/>
                  <a:pt x="45105" y="103516"/>
                  <a:pt x="45170" y="103746"/>
                </a:cubicBezTo>
                <a:cubicBezTo>
                  <a:pt x="45261" y="104138"/>
                  <a:pt x="45379" y="104309"/>
                  <a:pt x="45550" y="104309"/>
                </a:cubicBezTo>
                <a:cubicBezTo>
                  <a:pt x="45566" y="104309"/>
                  <a:pt x="45581" y="104307"/>
                  <a:pt x="45598" y="104305"/>
                </a:cubicBezTo>
                <a:cubicBezTo>
                  <a:pt x="45894" y="104173"/>
                  <a:pt x="45861" y="103877"/>
                  <a:pt x="45861" y="103647"/>
                </a:cubicBezTo>
                <a:cubicBezTo>
                  <a:pt x="45861" y="102661"/>
                  <a:pt x="45828" y="101707"/>
                  <a:pt x="45795" y="100721"/>
                </a:cubicBezTo>
                <a:cubicBezTo>
                  <a:pt x="45762" y="100392"/>
                  <a:pt x="45729" y="100064"/>
                  <a:pt x="45729" y="99702"/>
                </a:cubicBezTo>
                <a:cubicBezTo>
                  <a:pt x="45932" y="99618"/>
                  <a:pt x="46144" y="99578"/>
                  <a:pt x="46355" y="99578"/>
                </a:cubicBezTo>
                <a:close/>
                <a:moveTo>
                  <a:pt x="47121" y="0"/>
                </a:moveTo>
                <a:cubicBezTo>
                  <a:pt x="46974" y="0"/>
                  <a:pt x="46825" y="30"/>
                  <a:pt x="46683" y="91"/>
                </a:cubicBezTo>
                <a:cubicBezTo>
                  <a:pt x="46420" y="189"/>
                  <a:pt x="46222" y="321"/>
                  <a:pt x="45992" y="452"/>
                </a:cubicBezTo>
                <a:cubicBezTo>
                  <a:pt x="44809" y="1241"/>
                  <a:pt x="43921" y="2392"/>
                  <a:pt x="43494" y="3740"/>
                </a:cubicBezTo>
                <a:cubicBezTo>
                  <a:pt x="43296" y="4430"/>
                  <a:pt x="43165" y="5121"/>
                  <a:pt x="43099" y="5844"/>
                </a:cubicBezTo>
                <a:cubicBezTo>
                  <a:pt x="43132" y="6107"/>
                  <a:pt x="43066" y="6403"/>
                  <a:pt x="42935" y="6633"/>
                </a:cubicBezTo>
                <a:lnTo>
                  <a:pt x="42606" y="6304"/>
                </a:lnTo>
                <a:cubicBezTo>
                  <a:pt x="42080" y="5811"/>
                  <a:pt x="41587" y="5285"/>
                  <a:pt x="41028" y="4825"/>
                </a:cubicBezTo>
                <a:cubicBezTo>
                  <a:pt x="40601" y="4463"/>
                  <a:pt x="40108" y="4167"/>
                  <a:pt x="39614" y="3937"/>
                </a:cubicBezTo>
                <a:cubicBezTo>
                  <a:pt x="38661" y="3543"/>
                  <a:pt x="37642" y="3247"/>
                  <a:pt x="36623" y="3049"/>
                </a:cubicBezTo>
                <a:cubicBezTo>
                  <a:pt x="36531" y="3022"/>
                  <a:pt x="36439" y="3009"/>
                  <a:pt x="36349" y="3009"/>
                </a:cubicBezTo>
                <a:cubicBezTo>
                  <a:pt x="35892" y="3009"/>
                  <a:pt x="35489" y="3339"/>
                  <a:pt x="35406" y="3806"/>
                </a:cubicBezTo>
                <a:cubicBezTo>
                  <a:pt x="35341" y="4101"/>
                  <a:pt x="35308" y="4364"/>
                  <a:pt x="35308" y="4627"/>
                </a:cubicBezTo>
                <a:cubicBezTo>
                  <a:pt x="35308" y="5745"/>
                  <a:pt x="35538" y="6830"/>
                  <a:pt x="35932" y="7849"/>
                </a:cubicBezTo>
                <a:cubicBezTo>
                  <a:pt x="35998" y="8046"/>
                  <a:pt x="36064" y="8244"/>
                  <a:pt x="36130" y="8474"/>
                </a:cubicBezTo>
                <a:lnTo>
                  <a:pt x="35242" y="8474"/>
                </a:lnTo>
                <a:cubicBezTo>
                  <a:pt x="33039" y="8408"/>
                  <a:pt x="22618" y="8342"/>
                  <a:pt x="20415" y="8342"/>
                </a:cubicBezTo>
                <a:cubicBezTo>
                  <a:pt x="18542" y="8342"/>
                  <a:pt x="16635" y="8441"/>
                  <a:pt x="14761" y="8540"/>
                </a:cubicBezTo>
                <a:cubicBezTo>
                  <a:pt x="14742" y="8541"/>
                  <a:pt x="14723" y="8542"/>
                  <a:pt x="14705" y="8542"/>
                </a:cubicBezTo>
                <a:cubicBezTo>
                  <a:pt x="14402" y="8542"/>
                  <a:pt x="14117" y="8364"/>
                  <a:pt x="13848" y="8364"/>
                </a:cubicBezTo>
                <a:cubicBezTo>
                  <a:pt x="13756" y="8364"/>
                  <a:pt x="13666" y="8385"/>
                  <a:pt x="13577" y="8441"/>
                </a:cubicBezTo>
                <a:cubicBezTo>
                  <a:pt x="13408" y="8525"/>
                  <a:pt x="13233" y="8550"/>
                  <a:pt x="13057" y="8550"/>
                </a:cubicBezTo>
                <a:cubicBezTo>
                  <a:pt x="12823" y="8550"/>
                  <a:pt x="12586" y="8507"/>
                  <a:pt x="12361" y="8507"/>
                </a:cubicBezTo>
                <a:cubicBezTo>
                  <a:pt x="12254" y="8498"/>
                  <a:pt x="12147" y="8494"/>
                  <a:pt x="12040" y="8494"/>
                </a:cubicBezTo>
                <a:cubicBezTo>
                  <a:pt x="11720" y="8494"/>
                  <a:pt x="11399" y="8531"/>
                  <a:pt x="11079" y="8605"/>
                </a:cubicBezTo>
                <a:cubicBezTo>
                  <a:pt x="10520" y="8737"/>
                  <a:pt x="10454" y="8704"/>
                  <a:pt x="10389" y="9230"/>
                </a:cubicBezTo>
                <a:cubicBezTo>
                  <a:pt x="10389" y="9329"/>
                  <a:pt x="10389" y="9427"/>
                  <a:pt x="10389" y="9526"/>
                </a:cubicBezTo>
                <a:cubicBezTo>
                  <a:pt x="10290" y="12222"/>
                  <a:pt x="10126" y="14917"/>
                  <a:pt x="10093" y="17580"/>
                </a:cubicBezTo>
                <a:cubicBezTo>
                  <a:pt x="10027" y="20769"/>
                  <a:pt x="9994" y="23925"/>
                  <a:pt x="9797" y="27114"/>
                </a:cubicBezTo>
                <a:cubicBezTo>
                  <a:pt x="9632" y="29711"/>
                  <a:pt x="9501" y="32308"/>
                  <a:pt x="9369" y="34905"/>
                </a:cubicBezTo>
                <a:cubicBezTo>
                  <a:pt x="9205" y="38094"/>
                  <a:pt x="9172" y="41316"/>
                  <a:pt x="9205" y="44505"/>
                </a:cubicBezTo>
                <a:cubicBezTo>
                  <a:pt x="9238" y="45984"/>
                  <a:pt x="9238" y="47464"/>
                  <a:pt x="9238" y="48943"/>
                </a:cubicBezTo>
                <a:cubicBezTo>
                  <a:pt x="9238" y="49239"/>
                  <a:pt x="9238" y="49568"/>
                  <a:pt x="9139" y="49863"/>
                </a:cubicBezTo>
                <a:cubicBezTo>
                  <a:pt x="9008" y="49732"/>
                  <a:pt x="8942" y="49699"/>
                  <a:pt x="8876" y="49633"/>
                </a:cubicBezTo>
                <a:cubicBezTo>
                  <a:pt x="8646" y="49370"/>
                  <a:pt x="8383" y="49107"/>
                  <a:pt x="8153" y="48844"/>
                </a:cubicBezTo>
                <a:cubicBezTo>
                  <a:pt x="7336" y="47967"/>
                  <a:pt x="6214" y="47452"/>
                  <a:pt x="5015" y="47452"/>
                </a:cubicBezTo>
                <a:cubicBezTo>
                  <a:pt x="4911" y="47452"/>
                  <a:pt x="4806" y="47456"/>
                  <a:pt x="4701" y="47464"/>
                </a:cubicBezTo>
                <a:cubicBezTo>
                  <a:pt x="4307" y="47464"/>
                  <a:pt x="3879" y="47562"/>
                  <a:pt x="3551" y="47825"/>
                </a:cubicBezTo>
                <a:cubicBezTo>
                  <a:pt x="2926" y="48187"/>
                  <a:pt x="2696" y="48976"/>
                  <a:pt x="3057" y="49633"/>
                </a:cubicBezTo>
                <a:cubicBezTo>
                  <a:pt x="3189" y="49863"/>
                  <a:pt x="3353" y="50126"/>
                  <a:pt x="3551" y="50324"/>
                </a:cubicBezTo>
                <a:cubicBezTo>
                  <a:pt x="3945" y="50718"/>
                  <a:pt x="4405" y="51047"/>
                  <a:pt x="4800" y="51441"/>
                </a:cubicBezTo>
                <a:cubicBezTo>
                  <a:pt x="4898" y="51507"/>
                  <a:pt x="5030" y="51540"/>
                  <a:pt x="4997" y="51737"/>
                </a:cubicBezTo>
                <a:cubicBezTo>
                  <a:pt x="4800" y="51737"/>
                  <a:pt x="4635" y="51770"/>
                  <a:pt x="4471" y="51770"/>
                </a:cubicBezTo>
                <a:cubicBezTo>
                  <a:pt x="3846" y="51836"/>
                  <a:pt x="3189" y="51902"/>
                  <a:pt x="2564" y="52033"/>
                </a:cubicBezTo>
                <a:cubicBezTo>
                  <a:pt x="1874" y="52132"/>
                  <a:pt x="1249" y="52493"/>
                  <a:pt x="789" y="53052"/>
                </a:cubicBezTo>
                <a:cubicBezTo>
                  <a:pt x="0" y="53907"/>
                  <a:pt x="132" y="55321"/>
                  <a:pt x="1085" y="56011"/>
                </a:cubicBezTo>
                <a:cubicBezTo>
                  <a:pt x="1414" y="56274"/>
                  <a:pt x="1775" y="56471"/>
                  <a:pt x="2170" y="56570"/>
                </a:cubicBezTo>
                <a:cubicBezTo>
                  <a:pt x="2827" y="56767"/>
                  <a:pt x="3518" y="56833"/>
                  <a:pt x="4208" y="56833"/>
                </a:cubicBezTo>
                <a:cubicBezTo>
                  <a:pt x="4284" y="56833"/>
                  <a:pt x="4367" y="56812"/>
                  <a:pt x="4450" y="56812"/>
                </a:cubicBezTo>
                <a:cubicBezTo>
                  <a:pt x="4547" y="56812"/>
                  <a:pt x="4645" y="56841"/>
                  <a:pt x="4734" y="56964"/>
                </a:cubicBezTo>
                <a:lnTo>
                  <a:pt x="4077" y="57556"/>
                </a:lnTo>
                <a:cubicBezTo>
                  <a:pt x="3518" y="58049"/>
                  <a:pt x="3123" y="58674"/>
                  <a:pt x="2959" y="59364"/>
                </a:cubicBezTo>
                <a:cubicBezTo>
                  <a:pt x="2597" y="60614"/>
                  <a:pt x="3485" y="61863"/>
                  <a:pt x="4800" y="61929"/>
                </a:cubicBezTo>
                <a:cubicBezTo>
                  <a:pt x="4886" y="61935"/>
                  <a:pt x="4972" y="61938"/>
                  <a:pt x="5058" y="61938"/>
                </a:cubicBezTo>
                <a:cubicBezTo>
                  <a:pt x="5831" y="61938"/>
                  <a:pt x="6615" y="61675"/>
                  <a:pt x="7265" y="61172"/>
                </a:cubicBezTo>
                <a:cubicBezTo>
                  <a:pt x="7824" y="60745"/>
                  <a:pt x="8350" y="60219"/>
                  <a:pt x="8811" y="59627"/>
                </a:cubicBezTo>
                <a:cubicBezTo>
                  <a:pt x="8909" y="59496"/>
                  <a:pt x="8942" y="59299"/>
                  <a:pt x="9205" y="59233"/>
                </a:cubicBezTo>
                <a:cubicBezTo>
                  <a:pt x="9238" y="59430"/>
                  <a:pt x="9238" y="59594"/>
                  <a:pt x="9238" y="59759"/>
                </a:cubicBezTo>
                <a:cubicBezTo>
                  <a:pt x="9271" y="61731"/>
                  <a:pt x="9271" y="63737"/>
                  <a:pt x="9271" y="65742"/>
                </a:cubicBezTo>
                <a:cubicBezTo>
                  <a:pt x="9337" y="70049"/>
                  <a:pt x="9369" y="74388"/>
                  <a:pt x="9435" y="78695"/>
                </a:cubicBezTo>
                <a:cubicBezTo>
                  <a:pt x="9468" y="79911"/>
                  <a:pt x="9501" y="81095"/>
                  <a:pt x="9501" y="82311"/>
                </a:cubicBezTo>
                <a:cubicBezTo>
                  <a:pt x="9567" y="84810"/>
                  <a:pt x="9632" y="87308"/>
                  <a:pt x="9698" y="89839"/>
                </a:cubicBezTo>
                <a:cubicBezTo>
                  <a:pt x="9731" y="92206"/>
                  <a:pt x="9764" y="94574"/>
                  <a:pt x="9830" y="96973"/>
                </a:cubicBezTo>
                <a:cubicBezTo>
                  <a:pt x="9863" y="97960"/>
                  <a:pt x="9928" y="99012"/>
                  <a:pt x="10027" y="100031"/>
                </a:cubicBezTo>
                <a:cubicBezTo>
                  <a:pt x="10126" y="100820"/>
                  <a:pt x="10158" y="101609"/>
                  <a:pt x="10126" y="102398"/>
                </a:cubicBezTo>
                <a:cubicBezTo>
                  <a:pt x="10126" y="102464"/>
                  <a:pt x="10126" y="102562"/>
                  <a:pt x="10126" y="102628"/>
                </a:cubicBezTo>
                <a:cubicBezTo>
                  <a:pt x="10126" y="102990"/>
                  <a:pt x="10126" y="103351"/>
                  <a:pt x="10553" y="103548"/>
                </a:cubicBezTo>
                <a:cubicBezTo>
                  <a:pt x="10619" y="103581"/>
                  <a:pt x="10652" y="103713"/>
                  <a:pt x="10684" y="103779"/>
                </a:cubicBezTo>
                <a:cubicBezTo>
                  <a:pt x="10783" y="104042"/>
                  <a:pt x="11013" y="104206"/>
                  <a:pt x="11276" y="104206"/>
                </a:cubicBezTo>
                <a:cubicBezTo>
                  <a:pt x="11572" y="104239"/>
                  <a:pt x="11835" y="104239"/>
                  <a:pt x="12131" y="104239"/>
                </a:cubicBezTo>
                <a:cubicBezTo>
                  <a:pt x="13117" y="104206"/>
                  <a:pt x="14103" y="104173"/>
                  <a:pt x="15123" y="104140"/>
                </a:cubicBezTo>
                <a:cubicBezTo>
                  <a:pt x="17687" y="104107"/>
                  <a:pt x="20218" y="104042"/>
                  <a:pt x="22782" y="104009"/>
                </a:cubicBezTo>
                <a:cubicBezTo>
                  <a:pt x="23867" y="103976"/>
                  <a:pt x="33204" y="103910"/>
                  <a:pt x="34289" y="103877"/>
                </a:cubicBezTo>
                <a:cubicBezTo>
                  <a:pt x="34376" y="103866"/>
                  <a:pt x="34464" y="103863"/>
                  <a:pt x="34553" y="103863"/>
                </a:cubicBezTo>
                <a:cubicBezTo>
                  <a:pt x="34731" y="103863"/>
                  <a:pt x="34913" y="103877"/>
                  <a:pt x="35111" y="103877"/>
                </a:cubicBezTo>
                <a:cubicBezTo>
                  <a:pt x="35045" y="104173"/>
                  <a:pt x="34946" y="104370"/>
                  <a:pt x="34880" y="104568"/>
                </a:cubicBezTo>
                <a:cubicBezTo>
                  <a:pt x="34683" y="105291"/>
                  <a:pt x="34453" y="105981"/>
                  <a:pt x="34256" y="106704"/>
                </a:cubicBezTo>
                <a:cubicBezTo>
                  <a:pt x="34223" y="106869"/>
                  <a:pt x="34190" y="107066"/>
                  <a:pt x="34190" y="107230"/>
                </a:cubicBezTo>
                <a:cubicBezTo>
                  <a:pt x="34160" y="107657"/>
                  <a:pt x="34496" y="108027"/>
                  <a:pt x="34911" y="108027"/>
                </a:cubicBezTo>
                <a:cubicBezTo>
                  <a:pt x="34944" y="108027"/>
                  <a:pt x="34978" y="108024"/>
                  <a:pt x="35012" y="108019"/>
                </a:cubicBezTo>
                <a:cubicBezTo>
                  <a:pt x="35308" y="107987"/>
                  <a:pt x="35604" y="107921"/>
                  <a:pt x="35900" y="107822"/>
                </a:cubicBezTo>
                <a:cubicBezTo>
                  <a:pt x="36787" y="107461"/>
                  <a:pt x="37642" y="107033"/>
                  <a:pt x="38431" y="106540"/>
                </a:cubicBezTo>
                <a:cubicBezTo>
                  <a:pt x="39187" y="106113"/>
                  <a:pt x="39845" y="105521"/>
                  <a:pt x="40403" y="104863"/>
                </a:cubicBezTo>
                <a:cubicBezTo>
                  <a:pt x="40601" y="104600"/>
                  <a:pt x="40831" y="104337"/>
                  <a:pt x="41094" y="104042"/>
                </a:cubicBezTo>
                <a:cubicBezTo>
                  <a:pt x="41291" y="104765"/>
                  <a:pt x="41488" y="105389"/>
                  <a:pt x="41718" y="106014"/>
                </a:cubicBezTo>
                <a:cubicBezTo>
                  <a:pt x="42409" y="107855"/>
                  <a:pt x="43296" y="109597"/>
                  <a:pt x="44348" y="111208"/>
                </a:cubicBezTo>
                <a:cubicBezTo>
                  <a:pt x="44447" y="111340"/>
                  <a:pt x="44546" y="111471"/>
                  <a:pt x="44644" y="111603"/>
                </a:cubicBezTo>
                <a:cubicBezTo>
                  <a:pt x="44808" y="111821"/>
                  <a:pt x="45063" y="111939"/>
                  <a:pt x="45325" y="111939"/>
                </a:cubicBezTo>
                <a:cubicBezTo>
                  <a:pt x="45535" y="111939"/>
                  <a:pt x="45750" y="111863"/>
                  <a:pt x="45926" y="111701"/>
                </a:cubicBezTo>
                <a:cubicBezTo>
                  <a:pt x="46189" y="111537"/>
                  <a:pt x="46387" y="111307"/>
                  <a:pt x="46584" y="111077"/>
                </a:cubicBezTo>
                <a:cubicBezTo>
                  <a:pt x="47176" y="110321"/>
                  <a:pt x="47702" y="109532"/>
                  <a:pt x="48129" y="108677"/>
                </a:cubicBezTo>
                <a:cubicBezTo>
                  <a:pt x="48622" y="107691"/>
                  <a:pt x="49082" y="106639"/>
                  <a:pt x="49444" y="105587"/>
                </a:cubicBezTo>
                <a:cubicBezTo>
                  <a:pt x="49510" y="105455"/>
                  <a:pt x="49576" y="105357"/>
                  <a:pt x="49674" y="105258"/>
                </a:cubicBezTo>
                <a:cubicBezTo>
                  <a:pt x="49740" y="105422"/>
                  <a:pt x="49806" y="105554"/>
                  <a:pt x="49839" y="105652"/>
                </a:cubicBezTo>
                <a:cubicBezTo>
                  <a:pt x="50167" y="106441"/>
                  <a:pt x="50693" y="107132"/>
                  <a:pt x="51384" y="107658"/>
                </a:cubicBezTo>
                <a:cubicBezTo>
                  <a:pt x="52501" y="108545"/>
                  <a:pt x="53816" y="109170"/>
                  <a:pt x="55230" y="109466"/>
                </a:cubicBezTo>
                <a:cubicBezTo>
                  <a:pt x="55427" y="109499"/>
                  <a:pt x="55625" y="109499"/>
                  <a:pt x="55855" y="109499"/>
                </a:cubicBezTo>
                <a:cubicBezTo>
                  <a:pt x="56216" y="109499"/>
                  <a:pt x="56545" y="109203"/>
                  <a:pt x="56545" y="108841"/>
                </a:cubicBezTo>
                <a:cubicBezTo>
                  <a:pt x="56578" y="108644"/>
                  <a:pt x="56578" y="108480"/>
                  <a:pt x="56545" y="108282"/>
                </a:cubicBezTo>
                <a:cubicBezTo>
                  <a:pt x="56414" y="106803"/>
                  <a:pt x="56315" y="105291"/>
                  <a:pt x="55822" y="103844"/>
                </a:cubicBezTo>
                <a:cubicBezTo>
                  <a:pt x="55789" y="103713"/>
                  <a:pt x="55723" y="103548"/>
                  <a:pt x="55855" y="103417"/>
                </a:cubicBezTo>
                <a:cubicBezTo>
                  <a:pt x="57137" y="103450"/>
                  <a:pt x="58419" y="103483"/>
                  <a:pt x="59701" y="103548"/>
                </a:cubicBezTo>
                <a:cubicBezTo>
                  <a:pt x="61476" y="103614"/>
                  <a:pt x="71503" y="103713"/>
                  <a:pt x="73279" y="103779"/>
                </a:cubicBezTo>
                <a:lnTo>
                  <a:pt x="77355" y="103779"/>
                </a:lnTo>
                <a:cubicBezTo>
                  <a:pt x="77815" y="103779"/>
                  <a:pt x="78308" y="103811"/>
                  <a:pt x="78802" y="103811"/>
                </a:cubicBezTo>
                <a:cubicBezTo>
                  <a:pt x="78999" y="103811"/>
                  <a:pt x="79196" y="103779"/>
                  <a:pt x="79393" y="103746"/>
                </a:cubicBezTo>
                <a:cubicBezTo>
                  <a:pt x="79755" y="103680"/>
                  <a:pt x="79985" y="103384"/>
                  <a:pt x="79985" y="103022"/>
                </a:cubicBezTo>
                <a:cubicBezTo>
                  <a:pt x="80018" y="102299"/>
                  <a:pt x="80051" y="101576"/>
                  <a:pt x="80051" y="100886"/>
                </a:cubicBezTo>
                <a:cubicBezTo>
                  <a:pt x="80051" y="100557"/>
                  <a:pt x="80051" y="100195"/>
                  <a:pt x="80084" y="99866"/>
                </a:cubicBezTo>
                <a:cubicBezTo>
                  <a:pt x="80182" y="98749"/>
                  <a:pt x="80314" y="97598"/>
                  <a:pt x="80412" y="96447"/>
                </a:cubicBezTo>
                <a:cubicBezTo>
                  <a:pt x="80445" y="96217"/>
                  <a:pt x="80445" y="95987"/>
                  <a:pt x="80412" y="95757"/>
                </a:cubicBezTo>
                <a:lnTo>
                  <a:pt x="80412" y="93160"/>
                </a:lnTo>
                <a:cubicBezTo>
                  <a:pt x="80577" y="84974"/>
                  <a:pt x="80741" y="76821"/>
                  <a:pt x="80873" y="68668"/>
                </a:cubicBezTo>
                <a:cubicBezTo>
                  <a:pt x="80906" y="67024"/>
                  <a:pt x="80971" y="65380"/>
                  <a:pt x="81004" y="63737"/>
                </a:cubicBezTo>
                <a:cubicBezTo>
                  <a:pt x="81004" y="63572"/>
                  <a:pt x="80938" y="63375"/>
                  <a:pt x="81136" y="63211"/>
                </a:cubicBezTo>
                <a:cubicBezTo>
                  <a:pt x="81300" y="63309"/>
                  <a:pt x="81497" y="63408"/>
                  <a:pt x="81662" y="63507"/>
                </a:cubicBezTo>
                <a:cubicBezTo>
                  <a:pt x="82484" y="64033"/>
                  <a:pt x="83371" y="64493"/>
                  <a:pt x="84325" y="64854"/>
                </a:cubicBezTo>
                <a:cubicBezTo>
                  <a:pt x="84807" y="65030"/>
                  <a:pt x="85333" y="65117"/>
                  <a:pt x="85864" y="65117"/>
                </a:cubicBezTo>
                <a:cubicBezTo>
                  <a:pt x="86129" y="65117"/>
                  <a:pt x="86396" y="65096"/>
                  <a:pt x="86659" y="65052"/>
                </a:cubicBezTo>
                <a:cubicBezTo>
                  <a:pt x="87020" y="64986"/>
                  <a:pt x="87349" y="64822"/>
                  <a:pt x="87645" y="64624"/>
                </a:cubicBezTo>
                <a:cubicBezTo>
                  <a:pt x="88204" y="64263"/>
                  <a:pt x="88401" y="63539"/>
                  <a:pt x="88138" y="62948"/>
                </a:cubicBezTo>
                <a:cubicBezTo>
                  <a:pt x="87974" y="62586"/>
                  <a:pt x="87744" y="62257"/>
                  <a:pt x="87481" y="61994"/>
                </a:cubicBezTo>
                <a:cubicBezTo>
                  <a:pt x="87119" y="61666"/>
                  <a:pt x="86757" y="61337"/>
                  <a:pt x="86363" y="61074"/>
                </a:cubicBezTo>
                <a:cubicBezTo>
                  <a:pt x="86264" y="60975"/>
                  <a:pt x="86133" y="60942"/>
                  <a:pt x="86166" y="60745"/>
                </a:cubicBezTo>
                <a:cubicBezTo>
                  <a:pt x="86494" y="60712"/>
                  <a:pt x="86823" y="60646"/>
                  <a:pt x="87185" y="60581"/>
                </a:cubicBezTo>
                <a:cubicBezTo>
                  <a:pt x="87776" y="60482"/>
                  <a:pt x="88335" y="60285"/>
                  <a:pt x="88861" y="60022"/>
                </a:cubicBezTo>
                <a:cubicBezTo>
                  <a:pt x="89256" y="59825"/>
                  <a:pt x="89617" y="59529"/>
                  <a:pt x="89913" y="59167"/>
                </a:cubicBezTo>
                <a:cubicBezTo>
                  <a:pt x="90768" y="58115"/>
                  <a:pt x="90604" y="56077"/>
                  <a:pt x="88861" y="55518"/>
                </a:cubicBezTo>
                <a:cubicBezTo>
                  <a:pt x="88467" y="55354"/>
                  <a:pt x="88039" y="55255"/>
                  <a:pt x="87612" y="55222"/>
                </a:cubicBezTo>
                <a:cubicBezTo>
                  <a:pt x="86987" y="55189"/>
                  <a:pt x="86363" y="55189"/>
                  <a:pt x="85771" y="55189"/>
                </a:cubicBezTo>
                <a:cubicBezTo>
                  <a:pt x="85727" y="55189"/>
                  <a:pt x="85683" y="55193"/>
                  <a:pt x="85643" y="55193"/>
                </a:cubicBezTo>
                <a:cubicBezTo>
                  <a:pt x="85563" y="55193"/>
                  <a:pt x="85497" y="55178"/>
                  <a:pt x="85475" y="55091"/>
                </a:cubicBezTo>
                <a:cubicBezTo>
                  <a:pt x="85804" y="54663"/>
                  <a:pt x="86166" y="54302"/>
                  <a:pt x="86461" y="53874"/>
                </a:cubicBezTo>
                <a:cubicBezTo>
                  <a:pt x="86790" y="53381"/>
                  <a:pt x="86955" y="52789"/>
                  <a:pt x="86856" y="52198"/>
                </a:cubicBezTo>
                <a:cubicBezTo>
                  <a:pt x="86823" y="51704"/>
                  <a:pt x="86494" y="51277"/>
                  <a:pt x="86034" y="51080"/>
                </a:cubicBezTo>
                <a:cubicBezTo>
                  <a:pt x="85748" y="50937"/>
                  <a:pt x="85436" y="50857"/>
                  <a:pt x="85122" y="50857"/>
                </a:cubicBezTo>
                <a:cubicBezTo>
                  <a:pt x="84932" y="50857"/>
                  <a:pt x="84741" y="50886"/>
                  <a:pt x="84555" y="50948"/>
                </a:cubicBezTo>
                <a:cubicBezTo>
                  <a:pt x="84259" y="51014"/>
                  <a:pt x="83963" y="51146"/>
                  <a:pt x="83700" y="51310"/>
                </a:cubicBezTo>
                <a:cubicBezTo>
                  <a:pt x="82944" y="51704"/>
                  <a:pt x="82221" y="52230"/>
                  <a:pt x="81596" y="52789"/>
                </a:cubicBezTo>
                <a:cubicBezTo>
                  <a:pt x="81513" y="52872"/>
                  <a:pt x="81430" y="53002"/>
                  <a:pt x="81269" y="53002"/>
                </a:cubicBezTo>
                <a:cubicBezTo>
                  <a:pt x="81238" y="53002"/>
                  <a:pt x="81205" y="52997"/>
                  <a:pt x="81169" y="52987"/>
                </a:cubicBezTo>
                <a:lnTo>
                  <a:pt x="81169" y="52559"/>
                </a:lnTo>
                <a:cubicBezTo>
                  <a:pt x="81234" y="49403"/>
                  <a:pt x="81267" y="46214"/>
                  <a:pt x="81333" y="43058"/>
                </a:cubicBezTo>
                <a:cubicBezTo>
                  <a:pt x="81366" y="38489"/>
                  <a:pt x="81432" y="33952"/>
                  <a:pt x="81464" y="29382"/>
                </a:cubicBezTo>
                <a:cubicBezTo>
                  <a:pt x="81464" y="27311"/>
                  <a:pt x="81432" y="25240"/>
                  <a:pt x="81366" y="23169"/>
                </a:cubicBezTo>
                <a:cubicBezTo>
                  <a:pt x="81300" y="20638"/>
                  <a:pt x="81169" y="18106"/>
                  <a:pt x="81070" y="15575"/>
                </a:cubicBezTo>
                <a:cubicBezTo>
                  <a:pt x="81004" y="14194"/>
                  <a:pt x="81037" y="12813"/>
                  <a:pt x="81169" y="11433"/>
                </a:cubicBezTo>
                <a:cubicBezTo>
                  <a:pt x="81300" y="10808"/>
                  <a:pt x="80840" y="10183"/>
                  <a:pt x="80215" y="10150"/>
                </a:cubicBezTo>
                <a:cubicBezTo>
                  <a:pt x="79788" y="10085"/>
                  <a:pt x="79393" y="10052"/>
                  <a:pt x="78966" y="10052"/>
                </a:cubicBezTo>
                <a:cubicBezTo>
                  <a:pt x="76928" y="10019"/>
                  <a:pt x="74889" y="10019"/>
                  <a:pt x="72818" y="9986"/>
                </a:cubicBezTo>
                <a:cubicBezTo>
                  <a:pt x="71339" y="9953"/>
                  <a:pt x="61608" y="9953"/>
                  <a:pt x="60096" y="9920"/>
                </a:cubicBezTo>
                <a:cubicBezTo>
                  <a:pt x="59701" y="9920"/>
                  <a:pt x="59339" y="9920"/>
                  <a:pt x="58945" y="9887"/>
                </a:cubicBezTo>
                <a:cubicBezTo>
                  <a:pt x="58320" y="9855"/>
                  <a:pt x="57696" y="9789"/>
                  <a:pt x="57005" y="9690"/>
                </a:cubicBezTo>
                <a:cubicBezTo>
                  <a:pt x="57071" y="9460"/>
                  <a:pt x="57137" y="9296"/>
                  <a:pt x="57203" y="9131"/>
                </a:cubicBezTo>
                <a:cubicBezTo>
                  <a:pt x="57696" y="8014"/>
                  <a:pt x="57959" y="6797"/>
                  <a:pt x="57893" y="5548"/>
                </a:cubicBezTo>
                <a:cubicBezTo>
                  <a:pt x="57893" y="5318"/>
                  <a:pt x="57860" y="5088"/>
                  <a:pt x="57794" y="4858"/>
                </a:cubicBezTo>
                <a:cubicBezTo>
                  <a:pt x="57741" y="4404"/>
                  <a:pt x="57341" y="4080"/>
                  <a:pt x="56893" y="4080"/>
                </a:cubicBezTo>
                <a:cubicBezTo>
                  <a:pt x="56789" y="4080"/>
                  <a:pt x="56683" y="4097"/>
                  <a:pt x="56578" y="4134"/>
                </a:cubicBezTo>
                <a:cubicBezTo>
                  <a:pt x="56446" y="4134"/>
                  <a:pt x="56348" y="4167"/>
                  <a:pt x="56216" y="4233"/>
                </a:cubicBezTo>
                <a:cubicBezTo>
                  <a:pt x="55690" y="4463"/>
                  <a:pt x="55164" y="4627"/>
                  <a:pt x="54638" y="4858"/>
                </a:cubicBezTo>
                <a:cubicBezTo>
                  <a:pt x="52929" y="5581"/>
                  <a:pt x="51417" y="6633"/>
                  <a:pt x="50134" y="7981"/>
                </a:cubicBezTo>
                <a:cubicBezTo>
                  <a:pt x="50036" y="8046"/>
                  <a:pt x="49937" y="8112"/>
                  <a:pt x="49839" y="8178"/>
                </a:cubicBezTo>
                <a:cubicBezTo>
                  <a:pt x="50003" y="7225"/>
                  <a:pt x="50036" y="6271"/>
                  <a:pt x="49904" y="5351"/>
                </a:cubicBezTo>
                <a:cubicBezTo>
                  <a:pt x="49773" y="3871"/>
                  <a:pt x="49280" y="2458"/>
                  <a:pt x="48524" y="1176"/>
                </a:cubicBezTo>
                <a:cubicBezTo>
                  <a:pt x="48359" y="913"/>
                  <a:pt x="48195" y="650"/>
                  <a:pt x="47998" y="419"/>
                </a:cubicBezTo>
                <a:cubicBezTo>
                  <a:pt x="47771" y="147"/>
                  <a:pt x="47450" y="0"/>
                  <a:pt x="471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7" name="Google Shape;1677;p42"/>
          <p:cNvGrpSpPr/>
          <p:nvPr/>
        </p:nvGrpSpPr>
        <p:grpSpPr>
          <a:xfrm rot="-7079894" flipH="1">
            <a:off x="6566921" y="3021309"/>
            <a:ext cx="2746250" cy="2259778"/>
            <a:chOff x="1599175" y="25650"/>
            <a:chExt cx="1723775" cy="1418425"/>
          </a:xfrm>
        </p:grpSpPr>
        <p:sp>
          <p:nvSpPr>
            <p:cNvPr id="1678" name="Google Shape;1678;p42"/>
            <p:cNvSpPr/>
            <p:nvPr/>
          </p:nvSpPr>
          <p:spPr>
            <a:xfrm>
              <a:off x="1599175" y="25650"/>
              <a:ext cx="1723775" cy="1418425"/>
            </a:xfrm>
            <a:custGeom>
              <a:avLst/>
              <a:gdLst/>
              <a:ahLst/>
              <a:cxnLst/>
              <a:rect l="l" t="t" r="r" b="b"/>
              <a:pathLst>
                <a:path w="68951" h="56737" extrusionOk="0">
                  <a:moveTo>
                    <a:pt x="61681" y="4711"/>
                  </a:moveTo>
                  <a:cubicBezTo>
                    <a:pt x="61786" y="4711"/>
                    <a:pt x="61893" y="4717"/>
                    <a:pt x="62002" y="4730"/>
                  </a:cubicBezTo>
                  <a:cubicBezTo>
                    <a:pt x="64193" y="4998"/>
                    <a:pt x="64968" y="7804"/>
                    <a:pt x="63231" y="9167"/>
                  </a:cubicBezTo>
                  <a:cubicBezTo>
                    <a:pt x="62781" y="9527"/>
                    <a:pt x="62240" y="9703"/>
                    <a:pt x="61700" y="9703"/>
                  </a:cubicBezTo>
                  <a:cubicBezTo>
                    <a:pt x="60961" y="9703"/>
                    <a:pt x="60225" y="9373"/>
                    <a:pt x="59730" y="8739"/>
                  </a:cubicBezTo>
                  <a:cubicBezTo>
                    <a:pt x="58434" y="7087"/>
                    <a:pt x="59651" y="4711"/>
                    <a:pt x="61681" y="4711"/>
                  </a:cubicBezTo>
                  <a:close/>
                  <a:moveTo>
                    <a:pt x="63365" y="0"/>
                  </a:moveTo>
                  <a:lnTo>
                    <a:pt x="0" y="49601"/>
                  </a:lnTo>
                  <a:lnTo>
                    <a:pt x="5613" y="56737"/>
                  </a:lnTo>
                  <a:lnTo>
                    <a:pt x="68950" y="7162"/>
                  </a:lnTo>
                  <a:lnTo>
                    <a:pt x="63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9" name="Google Shape;1679;p42"/>
            <p:cNvGrpSpPr/>
            <p:nvPr/>
          </p:nvGrpSpPr>
          <p:grpSpPr>
            <a:xfrm>
              <a:off x="1700725" y="301575"/>
              <a:ext cx="1363000" cy="1129150"/>
              <a:chOff x="1700725" y="301575"/>
              <a:chExt cx="1363000" cy="1129150"/>
            </a:xfrm>
          </p:grpSpPr>
          <p:sp>
            <p:nvSpPr>
              <p:cNvPr id="1680" name="Google Shape;1680;p42"/>
              <p:cNvSpPr/>
              <p:nvPr/>
            </p:nvSpPr>
            <p:spPr>
              <a:xfrm>
                <a:off x="2952125" y="301575"/>
                <a:ext cx="111600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59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58"/>
                    </a:lnTo>
                    <a:lnTo>
                      <a:pt x="4463" y="4250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2"/>
              <p:cNvSpPr/>
              <p:nvPr/>
            </p:nvSpPr>
            <p:spPr>
              <a:xfrm>
                <a:off x="2932750" y="371050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49" y="1"/>
                    </a:moveTo>
                    <a:lnTo>
                      <a:pt x="0" y="909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2"/>
              <p:cNvSpPr/>
              <p:nvPr/>
            </p:nvSpPr>
            <p:spPr>
              <a:xfrm>
                <a:off x="2795775" y="4786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45" y="3795"/>
                    </a:lnTo>
                    <a:lnTo>
                      <a:pt x="3421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42"/>
              <p:cNvSpPr/>
              <p:nvPr/>
            </p:nvSpPr>
            <p:spPr>
              <a:xfrm>
                <a:off x="2887300" y="4071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6" y="3796"/>
                    </a:lnTo>
                    <a:lnTo>
                      <a:pt x="3422" y="2860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42"/>
              <p:cNvSpPr/>
              <p:nvPr/>
            </p:nvSpPr>
            <p:spPr>
              <a:xfrm>
                <a:off x="2841200" y="4425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95"/>
                    </a:lnTo>
                    <a:lnTo>
                      <a:pt x="3422" y="2887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2"/>
              <p:cNvSpPr/>
              <p:nvPr/>
            </p:nvSpPr>
            <p:spPr>
              <a:xfrm>
                <a:off x="2723625" y="479950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76" y="1"/>
                    </a:moveTo>
                    <a:lnTo>
                      <a:pt x="0" y="936"/>
                    </a:lnTo>
                    <a:lnTo>
                      <a:pt x="3314" y="5159"/>
                    </a:lnTo>
                    <a:lnTo>
                      <a:pt x="4490" y="4250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2"/>
              <p:cNvSpPr/>
              <p:nvPr/>
            </p:nvSpPr>
            <p:spPr>
              <a:xfrm>
                <a:off x="2704250" y="550125"/>
                <a:ext cx="85550" cy="942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69" extrusionOk="0">
                    <a:moveTo>
                      <a:pt x="1176" y="0"/>
                    </a:moveTo>
                    <a:lnTo>
                      <a:pt x="0" y="909"/>
                    </a:lnTo>
                    <a:lnTo>
                      <a:pt x="2272" y="3768"/>
                    </a:lnTo>
                    <a:lnTo>
                      <a:pt x="3421" y="2860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2"/>
              <p:cNvSpPr/>
              <p:nvPr/>
            </p:nvSpPr>
            <p:spPr>
              <a:xfrm>
                <a:off x="2567950" y="657025"/>
                <a:ext cx="84875" cy="9487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3795" extrusionOk="0">
                    <a:moveTo>
                      <a:pt x="1150" y="0"/>
                    </a:moveTo>
                    <a:lnTo>
                      <a:pt x="0" y="909"/>
                    </a:lnTo>
                    <a:lnTo>
                      <a:pt x="2245" y="3795"/>
                    </a:lnTo>
                    <a:lnTo>
                      <a:pt x="3394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2"/>
              <p:cNvSpPr/>
              <p:nvPr/>
            </p:nvSpPr>
            <p:spPr>
              <a:xfrm>
                <a:off x="2658825" y="585525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0"/>
                    </a:moveTo>
                    <a:lnTo>
                      <a:pt x="0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2"/>
              <p:cNvSpPr/>
              <p:nvPr/>
            </p:nvSpPr>
            <p:spPr>
              <a:xfrm>
                <a:off x="2613375" y="6216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2" y="2860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2"/>
              <p:cNvSpPr/>
              <p:nvPr/>
            </p:nvSpPr>
            <p:spPr>
              <a:xfrm>
                <a:off x="2495800" y="659025"/>
                <a:ext cx="11160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32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31"/>
                    </a:lnTo>
                    <a:lnTo>
                      <a:pt x="4463" y="4223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42"/>
              <p:cNvSpPr/>
              <p:nvPr/>
            </p:nvSpPr>
            <p:spPr>
              <a:xfrm>
                <a:off x="2476425" y="728500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1"/>
                    </a:moveTo>
                    <a:lnTo>
                      <a:pt x="0" y="909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42"/>
              <p:cNvSpPr/>
              <p:nvPr/>
            </p:nvSpPr>
            <p:spPr>
              <a:xfrm>
                <a:off x="2339450" y="8354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6" y="1"/>
                    </a:moveTo>
                    <a:lnTo>
                      <a:pt x="1" y="936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42"/>
              <p:cNvSpPr/>
              <p:nvPr/>
            </p:nvSpPr>
            <p:spPr>
              <a:xfrm>
                <a:off x="2430975" y="763925"/>
                <a:ext cx="85550" cy="9487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5" extrusionOk="0">
                    <a:moveTo>
                      <a:pt x="1150" y="0"/>
                    </a:moveTo>
                    <a:lnTo>
                      <a:pt x="1" y="909"/>
                    </a:lnTo>
                    <a:lnTo>
                      <a:pt x="2246" y="3795"/>
                    </a:lnTo>
                    <a:lnTo>
                      <a:pt x="3422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42"/>
              <p:cNvSpPr/>
              <p:nvPr/>
            </p:nvSpPr>
            <p:spPr>
              <a:xfrm>
                <a:off x="2384875" y="8000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2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42"/>
              <p:cNvSpPr/>
              <p:nvPr/>
            </p:nvSpPr>
            <p:spPr>
              <a:xfrm>
                <a:off x="2267300" y="837400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76" y="1"/>
                    </a:moveTo>
                    <a:lnTo>
                      <a:pt x="0" y="909"/>
                    </a:lnTo>
                    <a:lnTo>
                      <a:pt x="3314" y="5159"/>
                    </a:lnTo>
                    <a:lnTo>
                      <a:pt x="4490" y="4250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42"/>
              <p:cNvSpPr/>
              <p:nvPr/>
            </p:nvSpPr>
            <p:spPr>
              <a:xfrm>
                <a:off x="2248575" y="9069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0"/>
                    </a:moveTo>
                    <a:lnTo>
                      <a:pt x="1" y="909"/>
                    </a:lnTo>
                    <a:lnTo>
                      <a:pt x="2246" y="3795"/>
                    </a:lnTo>
                    <a:lnTo>
                      <a:pt x="3422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42"/>
              <p:cNvSpPr/>
              <p:nvPr/>
            </p:nvSpPr>
            <p:spPr>
              <a:xfrm>
                <a:off x="2111625" y="10144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0" y="910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2"/>
              <p:cNvSpPr/>
              <p:nvPr/>
            </p:nvSpPr>
            <p:spPr>
              <a:xfrm>
                <a:off x="2202475" y="94297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95"/>
                    </a:lnTo>
                    <a:lnTo>
                      <a:pt x="3422" y="2887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42"/>
              <p:cNvSpPr/>
              <p:nvPr/>
            </p:nvSpPr>
            <p:spPr>
              <a:xfrm>
                <a:off x="2157050" y="97837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1" y="2887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42"/>
              <p:cNvSpPr/>
              <p:nvPr/>
            </p:nvSpPr>
            <p:spPr>
              <a:xfrm>
                <a:off x="2039475" y="1016475"/>
                <a:ext cx="11160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32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31"/>
                    </a:lnTo>
                    <a:lnTo>
                      <a:pt x="4463" y="4223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2"/>
              <p:cNvSpPr/>
              <p:nvPr/>
            </p:nvSpPr>
            <p:spPr>
              <a:xfrm>
                <a:off x="2020100" y="1085275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1"/>
                    </a:moveTo>
                    <a:lnTo>
                      <a:pt x="0" y="936"/>
                    </a:lnTo>
                    <a:lnTo>
                      <a:pt x="2272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42"/>
              <p:cNvSpPr/>
              <p:nvPr/>
            </p:nvSpPr>
            <p:spPr>
              <a:xfrm>
                <a:off x="1883125" y="11928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6" y="0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42"/>
              <p:cNvSpPr/>
              <p:nvPr/>
            </p:nvSpPr>
            <p:spPr>
              <a:xfrm>
                <a:off x="1974650" y="11213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2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2"/>
              <p:cNvSpPr/>
              <p:nvPr/>
            </p:nvSpPr>
            <p:spPr>
              <a:xfrm>
                <a:off x="1929225" y="11574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5" y="3796"/>
                    </a:lnTo>
                    <a:lnTo>
                      <a:pt x="3421" y="2861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2"/>
              <p:cNvSpPr/>
              <p:nvPr/>
            </p:nvSpPr>
            <p:spPr>
              <a:xfrm>
                <a:off x="1810737" y="1190241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50" y="1"/>
                    </a:moveTo>
                    <a:lnTo>
                      <a:pt x="0" y="909"/>
                    </a:lnTo>
                    <a:lnTo>
                      <a:pt x="3314" y="5158"/>
                    </a:lnTo>
                    <a:lnTo>
                      <a:pt x="4490" y="4250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42"/>
              <p:cNvSpPr/>
              <p:nvPr/>
            </p:nvSpPr>
            <p:spPr>
              <a:xfrm>
                <a:off x="1792250" y="12643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6" y="3796"/>
                    </a:lnTo>
                    <a:lnTo>
                      <a:pt x="3422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42"/>
              <p:cNvSpPr/>
              <p:nvPr/>
            </p:nvSpPr>
            <p:spPr>
              <a:xfrm>
                <a:off x="1746150" y="1300425"/>
                <a:ext cx="85550" cy="942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69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68"/>
                    </a:lnTo>
                    <a:lnTo>
                      <a:pt x="3422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42"/>
              <p:cNvSpPr/>
              <p:nvPr/>
            </p:nvSpPr>
            <p:spPr>
              <a:xfrm>
                <a:off x="1700725" y="13358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43"/>
          <p:cNvSpPr txBox="1">
            <a:spLocks noGrp="1"/>
          </p:cNvSpPr>
          <p:nvPr>
            <p:ph type="subTitle" idx="1"/>
          </p:nvPr>
        </p:nvSpPr>
        <p:spPr>
          <a:xfrm>
            <a:off x="973175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Rutina</a:t>
            </a:r>
            <a:endParaRPr dirty="0"/>
          </a:p>
        </p:txBody>
      </p:sp>
      <p:sp>
        <p:nvSpPr>
          <p:cNvPr id="1714" name="Google Shape;1714;p43"/>
          <p:cNvSpPr txBox="1">
            <a:spLocks noGrp="1"/>
          </p:cNvSpPr>
          <p:nvPr>
            <p:ph type="subTitle" idx="3"/>
          </p:nvPr>
        </p:nvSpPr>
        <p:spPr>
          <a:xfrm>
            <a:off x="3575431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Relaciones</a:t>
            </a:r>
            <a:endParaRPr dirty="0"/>
          </a:p>
        </p:txBody>
      </p:sp>
      <p:sp>
        <p:nvSpPr>
          <p:cNvPr id="1715" name="Google Shape;1715;p43"/>
          <p:cNvSpPr txBox="1">
            <a:spLocks noGrp="1"/>
          </p:cNvSpPr>
          <p:nvPr>
            <p:ph type="subTitle" idx="2"/>
          </p:nvPr>
        </p:nvSpPr>
        <p:spPr>
          <a:xfrm>
            <a:off x="973175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Videojuegos, gimnasio, programar </a:t>
            </a:r>
            <a:endParaRPr dirty="0"/>
          </a:p>
        </p:txBody>
      </p:sp>
      <p:sp>
        <p:nvSpPr>
          <p:cNvPr id="1716" name="Google Shape;1716;p43"/>
          <p:cNvSpPr txBox="1">
            <a:spLocks noGrp="1"/>
          </p:cNvSpPr>
          <p:nvPr>
            <p:ph type="subTitle" idx="5"/>
          </p:nvPr>
        </p:nvSpPr>
        <p:spPr>
          <a:xfrm>
            <a:off x="6177686" y="2788392"/>
            <a:ext cx="22464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Estudios</a:t>
            </a:r>
            <a:endParaRPr dirty="0"/>
          </a:p>
        </p:txBody>
      </p:sp>
      <p:sp>
        <p:nvSpPr>
          <p:cNvPr id="1717" name="Google Shape;1717;p43"/>
          <p:cNvSpPr txBox="1">
            <a:spLocks noGrp="1"/>
          </p:cNvSpPr>
          <p:nvPr>
            <p:ph type="subTitle" idx="4"/>
          </p:nvPr>
        </p:nvSpPr>
        <p:spPr>
          <a:xfrm>
            <a:off x="3575431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Abiertas :D</a:t>
            </a:r>
            <a:endParaRPr dirty="0"/>
          </a:p>
        </p:txBody>
      </p:sp>
      <p:sp>
        <p:nvSpPr>
          <p:cNvPr id="1718" name="Google Shape;1718;p43"/>
          <p:cNvSpPr txBox="1">
            <a:spLocks noGrp="1"/>
          </p:cNvSpPr>
          <p:nvPr>
            <p:ph type="subTitle" idx="6"/>
          </p:nvPr>
        </p:nvSpPr>
        <p:spPr>
          <a:xfrm>
            <a:off x="6177686" y="3159792"/>
            <a:ext cx="22464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Sena y universidad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Autodidacta</a:t>
            </a:r>
            <a:endParaRPr dirty="0"/>
          </a:p>
        </p:txBody>
      </p:sp>
      <p:sp>
        <p:nvSpPr>
          <p:cNvPr id="1719" name="Google Shape;1719;p43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Pasatiempos</a:t>
            </a:r>
            <a:endParaRPr dirty="0"/>
          </a:p>
        </p:txBody>
      </p:sp>
      <p:grpSp>
        <p:nvGrpSpPr>
          <p:cNvPr id="1720" name="Google Shape;1720;p43"/>
          <p:cNvGrpSpPr/>
          <p:nvPr/>
        </p:nvGrpSpPr>
        <p:grpSpPr>
          <a:xfrm>
            <a:off x="4240887" y="1801142"/>
            <a:ext cx="915487" cy="807344"/>
            <a:chOff x="5196800" y="2008650"/>
            <a:chExt cx="616075" cy="543300"/>
          </a:xfrm>
        </p:grpSpPr>
        <p:sp>
          <p:nvSpPr>
            <p:cNvPr id="1721" name="Google Shape;1721;p43"/>
            <p:cNvSpPr/>
            <p:nvPr/>
          </p:nvSpPr>
          <p:spPr>
            <a:xfrm>
              <a:off x="5196800" y="2008650"/>
              <a:ext cx="616075" cy="543300"/>
            </a:xfrm>
            <a:custGeom>
              <a:avLst/>
              <a:gdLst/>
              <a:ahLst/>
              <a:cxnLst/>
              <a:rect l="l" t="t" r="r" b="b"/>
              <a:pathLst>
                <a:path w="24643" h="21732" extrusionOk="0">
                  <a:moveTo>
                    <a:pt x="7702" y="1"/>
                  </a:moveTo>
                  <a:cubicBezTo>
                    <a:pt x="5656" y="1"/>
                    <a:pt x="3669" y="923"/>
                    <a:pt x="2312" y="2546"/>
                  </a:cubicBezTo>
                  <a:cubicBezTo>
                    <a:pt x="709" y="4410"/>
                    <a:pt x="0" y="6907"/>
                    <a:pt x="336" y="9368"/>
                  </a:cubicBezTo>
                  <a:cubicBezTo>
                    <a:pt x="709" y="11717"/>
                    <a:pt x="2274" y="13767"/>
                    <a:pt x="3840" y="15445"/>
                  </a:cubicBezTo>
                  <a:cubicBezTo>
                    <a:pt x="4959" y="16563"/>
                    <a:pt x="6152" y="17644"/>
                    <a:pt x="7419" y="18613"/>
                  </a:cubicBezTo>
                  <a:cubicBezTo>
                    <a:pt x="8612" y="19694"/>
                    <a:pt x="9954" y="20589"/>
                    <a:pt x="11408" y="21335"/>
                  </a:cubicBezTo>
                  <a:cubicBezTo>
                    <a:pt x="11415" y="21342"/>
                    <a:pt x="11425" y="21345"/>
                    <a:pt x="11436" y="21345"/>
                  </a:cubicBezTo>
                  <a:cubicBezTo>
                    <a:pt x="11481" y="21345"/>
                    <a:pt x="11543" y="21290"/>
                    <a:pt x="11483" y="21260"/>
                  </a:cubicBezTo>
                  <a:cubicBezTo>
                    <a:pt x="10588" y="20366"/>
                    <a:pt x="9544" y="19657"/>
                    <a:pt x="8537" y="18837"/>
                  </a:cubicBezTo>
                  <a:cubicBezTo>
                    <a:pt x="7568" y="18017"/>
                    <a:pt x="6673" y="17159"/>
                    <a:pt x="5816" y="16265"/>
                  </a:cubicBezTo>
                  <a:cubicBezTo>
                    <a:pt x="4288" y="14699"/>
                    <a:pt x="2834" y="12910"/>
                    <a:pt x="2088" y="10859"/>
                  </a:cubicBezTo>
                  <a:cubicBezTo>
                    <a:pt x="1380" y="8995"/>
                    <a:pt x="1492" y="6945"/>
                    <a:pt x="2349" y="5155"/>
                  </a:cubicBezTo>
                  <a:cubicBezTo>
                    <a:pt x="3281" y="3179"/>
                    <a:pt x="5145" y="1614"/>
                    <a:pt x="7419" y="1502"/>
                  </a:cubicBezTo>
                  <a:cubicBezTo>
                    <a:pt x="7488" y="1499"/>
                    <a:pt x="7557" y="1497"/>
                    <a:pt x="7626" y="1497"/>
                  </a:cubicBezTo>
                  <a:cubicBezTo>
                    <a:pt x="9833" y="1497"/>
                    <a:pt x="12043" y="3216"/>
                    <a:pt x="12079" y="5565"/>
                  </a:cubicBezTo>
                  <a:cubicBezTo>
                    <a:pt x="12116" y="5975"/>
                    <a:pt x="12433" y="6181"/>
                    <a:pt x="12750" y="6181"/>
                  </a:cubicBezTo>
                  <a:cubicBezTo>
                    <a:pt x="13067" y="6181"/>
                    <a:pt x="13384" y="5975"/>
                    <a:pt x="13421" y="5565"/>
                  </a:cubicBezTo>
                  <a:cubicBezTo>
                    <a:pt x="13422" y="5547"/>
                    <a:pt x="13422" y="5529"/>
                    <a:pt x="13422" y="5511"/>
                  </a:cubicBezTo>
                  <a:lnTo>
                    <a:pt x="13422" y="5511"/>
                  </a:lnTo>
                  <a:cubicBezTo>
                    <a:pt x="13484" y="3484"/>
                    <a:pt x="14931" y="1760"/>
                    <a:pt x="16963" y="1390"/>
                  </a:cubicBezTo>
                  <a:cubicBezTo>
                    <a:pt x="17355" y="1297"/>
                    <a:pt x="17751" y="1252"/>
                    <a:pt x="18142" y="1252"/>
                  </a:cubicBezTo>
                  <a:cubicBezTo>
                    <a:pt x="19793" y="1252"/>
                    <a:pt x="21366" y="2054"/>
                    <a:pt x="22331" y="3440"/>
                  </a:cubicBezTo>
                  <a:cubicBezTo>
                    <a:pt x="23487" y="5193"/>
                    <a:pt x="23375" y="7429"/>
                    <a:pt x="22890" y="9368"/>
                  </a:cubicBezTo>
                  <a:cubicBezTo>
                    <a:pt x="22331" y="11642"/>
                    <a:pt x="21175" y="13730"/>
                    <a:pt x="19535" y="15445"/>
                  </a:cubicBezTo>
                  <a:cubicBezTo>
                    <a:pt x="17559" y="17570"/>
                    <a:pt x="15173" y="19247"/>
                    <a:pt x="12825" y="20925"/>
                  </a:cubicBezTo>
                  <a:cubicBezTo>
                    <a:pt x="12459" y="21224"/>
                    <a:pt x="12716" y="21731"/>
                    <a:pt x="13120" y="21731"/>
                  </a:cubicBezTo>
                  <a:cubicBezTo>
                    <a:pt x="13169" y="21731"/>
                    <a:pt x="13220" y="21724"/>
                    <a:pt x="13272" y="21708"/>
                  </a:cubicBezTo>
                  <a:cubicBezTo>
                    <a:pt x="15919" y="20366"/>
                    <a:pt x="18267" y="18576"/>
                    <a:pt x="20281" y="16414"/>
                  </a:cubicBezTo>
                  <a:cubicBezTo>
                    <a:pt x="22145" y="14475"/>
                    <a:pt x="23487" y="12089"/>
                    <a:pt x="24120" y="9480"/>
                  </a:cubicBezTo>
                  <a:cubicBezTo>
                    <a:pt x="24605" y="7243"/>
                    <a:pt x="24642" y="4671"/>
                    <a:pt x="23300" y="2732"/>
                  </a:cubicBezTo>
                  <a:cubicBezTo>
                    <a:pt x="22089" y="1023"/>
                    <a:pt x="20152" y="40"/>
                    <a:pt x="18138" y="40"/>
                  </a:cubicBezTo>
                  <a:cubicBezTo>
                    <a:pt x="17735" y="40"/>
                    <a:pt x="17329" y="79"/>
                    <a:pt x="16925" y="160"/>
                  </a:cubicBezTo>
                  <a:cubicBezTo>
                    <a:pt x="15152" y="480"/>
                    <a:pt x="13687" y="1566"/>
                    <a:pt x="12855" y="3040"/>
                  </a:cubicBezTo>
                  <a:lnTo>
                    <a:pt x="12855" y="3040"/>
                  </a:lnTo>
                  <a:cubicBezTo>
                    <a:pt x="12691" y="2722"/>
                    <a:pt x="12494" y="2419"/>
                    <a:pt x="12265" y="2136"/>
                  </a:cubicBezTo>
                  <a:cubicBezTo>
                    <a:pt x="11520" y="1204"/>
                    <a:pt x="10476" y="533"/>
                    <a:pt x="9320" y="197"/>
                  </a:cubicBezTo>
                  <a:cubicBezTo>
                    <a:pt x="8784" y="65"/>
                    <a:pt x="8241" y="1"/>
                    <a:pt x="7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5255525" y="2158050"/>
              <a:ext cx="265175" cy="349750"/>
            </a:xfrm>
            <a:custGeom>
              <a:avLst/>
              <a:gdLst/>
              <a:ahLst/>
              <a:cxnLst/>
              <a:rect l="l" t="t" r="r" b="b"/>
              <a:pathLst>
                <a:path w="10607" h="13990" extrusionOk="0">
                  <a:moveTo>
                    <a:pt x="870" y="0"/>
                  </a:moveTo>
                  <a:cubicBezTo>
                    <a:pt x="783" y="0"/>
                    <a:pt x="701" y="45"/>
                    <a:pt x="671" y="149"/>
                  </a:cubicBezTo>
                  <a:cubicBezTo>
                    <a:pt x="0" y="3094"/>
                    <a:pt x="1528" y="5741"/>
                    <a:pt x="3392" y="7903"/>
                  </a:cubicBezTo>
                  <a:cubicBezTo>
                    <a:pt x="4399" y="9058"/>
                    <a:pt x="5480" y="10140"/>
                    <a:pt x="6599" y="11183"/>
                  </a:cubicBezTo>
                  <a:cubicBezTo>
                    <a:pt x="7158" y="11668"/>
                    <a:pt x="7754" y="12190"/>
                    <a:pt x="8313" y="12675"/>
                  </a:cubicBezTo>
                  <a:cubicBezTo>
                    <a:pt x="8910" y="13159"/>
                    <a:pt x="9395" y="13793"/>
                    <a:pt x="10028" y="13979"/>
                  </a:cubicBezTo>
                  <a:cubicBezTo>
                    <a:pt x="10057" y="13987"/>
                    <a:pt x="10086" y="13990"/>
                    <a:pt x="10114" y="13990"/>
                  </a:cubicBezTo>
                  <a:cubicBezTo>
                    <a:pt x="10380" y="13990"/>
                    <a:pt x="10607" y="13693"/>
                    <a:pt x="10438" y="13458"/>
                  </a:cubicBezTo>
                  <a:cubicBezTo>
                    <a:pt x="10103" y="12936"/>
                    <a:pt x="9469" y="12712"/>
                    <a:pt x="8947" y="12339"/>
                  </a:cubicBezTo>
                  <a:cubicBezTo>
                    <a:pt x="8351" y="11929"/>
                    <a:pt x="7791" y="11444"/>
                    <a:pt x="7232" y="10960"/>
                  </a:cubicBezTo>
                  <a:cubicBezTo>
                    <a:pt x="6188" y="10028"/>
                    <a:pt x="5219" y="9058"/>
                    <a:pt x="4287" y="8052"/>
                  </a:cubicBezTo>
                  <a:cubicBezTo>
                    <a:pt x="2386" y="5927"/>
                    <a:pt x="559" y="3280"/>
                    <a:pt x="1118" y="260"/>
                  </a:cubicBezTo>
                  <a:cubicBezTo>
                    <a:pt x="1141" y="103"/>
                    <a:pt x="1001" y="0"/>
                    <a:pt x="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5717775" y="2113300"/>
              <a:ext cx="32650" cy="91775"/>
            </a:xfrm>
            <a:custGeom>
              <a:avLst/>
              <a:gdLst/>
              <a:ahLst/>
              <a:cxnLst/>
              <a:rect l="l" t="t" r="r" b="b"/>
              <a:pathLst>
                <a:path w="1306" h="3671" extrusionOk="0">
                  <a:moveTo>
                    <a:pt x="38" y="0"/>
                  </a:moveTo>
                  <a:cubicBezTo>
                    <a:pt x="38" y="0"/>
                    <a:pt x="1" y="0"/>
                    <a:pt x="1" y="37"/>
                  </a:cubicBezTo>
                  <a:lnTo>
                    <a:pt x="38" y="37"/>
                  </a:lnTo>
                  <a:cubicBezTo>
                    <a:pt x="113" y="149"/>
                    <a:pt x="150" y="298"/>
                    <a:pt x="224" y="447"/>
                  </a:cubicBezTo>
                  <a:cubicBezTo>
                    <a:pt x="262" y="559"/>
                    <a:pt x="336" y="634"/>
                    <a:pt x="374" y="746"/>
                  </a:cubicBezTo>
                  <a:cubicBezTo>
                    <a:pt x="485" y="1007"/>
                    <a:pt x="560" y="1268"/>
                    <a:pt x="597" y="1529"/>
                  </a:cubicBezTo>
                  <a:cubicBezTo>
                    <a:pt x="635" y="1827"/>
                    <a:pt x="597" y="2125"/>
                    <a:pt x="560" y="2423"/>
                  </a:cubicBezTo>
                  <a:cubicBezTo>
                    <a:pt x="448" y="2759"/>
                    <a:pt x="411" y="3132"/>
                    <a:pt x="523" y="3504"/>
                  </a:cubicBezTo>
                  <a:cubicBezTo>
                    <a:pt x="588" y="3613"/>
                    <a:pt x="704" y="3671"/>
                    <a:pt x="826" y="3671"/>
                  </a:cubicBezTo>
                  <a:cubicBezTo>
                    <a:pt x="913" y="3671"/>
                    <a:pt x="1004" y="3641"/>
                    <a:pt x="1082" y="3579"/>
                  </a:cubicBezTo>
                  <a:cubicBezTo>
                    <a:pt x="1231" y="3430"/>
                    <a:pt x="1306" y="3206"/>
                    <a:pt x="1306" y="2982"/>
                  </a:cubicBezTo>
                  <a:cubicBezTo>
                    <a:pt x="1306" y="2796"/>
                    <a:pt x="1306" y="2610"/>
                    <a:pt x="1306" y="2423"/>
                  </a:cubicBezTo>
                  <a:cubicBezTo>
                    <a:pt x="1268" y="2088"/>
                    <a:pt x="1231" y="1715"/>
                    <a:pt x="1119" y="1342"/>
                  </a:cubicBezTo>
                  <a:cubicBezTo>
                    <a:pt x="1045" y="1044"/>
                    <a:pt x="896" y="783"/>
                    <a:pt x="709" y="522"/>
                  </a:cubicBezTo>
                  <a:cubicBezTo>
                    <a:pt x="560" y="261"/>
                    <a:pt x="336" y="7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4" name="Google Shape;1724;p43"/>
          <p:cNvGrpSpPr/>
          <p:nvPr/>
        </p:nvGrpSpPr>
        <p:grpSpPr>
          <a:xfrm>
            <a:off x="1695160" y="1801091"/>
            <a:ext cx="802430" cy="807327"/>
            <a:chOff x="4630150" y="4734800"/>
            <a:chExt cx="684025" cy="688200"/>
          </a:xfrm>
        </p:grpSpPr>
        <p:sp>
          <p:nvSpPr>
            <p:cNvPr id="1725" name="Google Shape;1725;p43"/>
            <p:cNvSpPr/>
            <p:nvPr/>
          </p:nvSpPr>
          <p:spPr>
            <a:xfrm>
              <a:off x="4764350" y="5232075"/>
              <a:ext cx="39175" cy="190400"/>
            </a:xfrm>
            <a:custGeom>
              <a:avLst/>
              <a:gdLst/>
              <a:ahLst/>
              <a:cxnLst/>
              <a:rect l="l" t="t" r="r" b="b"/>
              <a:pathLst>
                <a:path w="1567" h="7616" extrusionOk="0">
                  <a:moveTo>
                    <a:pt x="411" y="0"/>
                  </a:moveTo>
                  <a:cubicBezTo>
                    <a:pt x="368" y="0"/>
                    <a:pt x="321" y="18"/>
                    <a:pt x="299" y="62"/>
                  </a:cubicBezTo>
                  <a:cubicBezTo>
                    <a:pt x="1" y="472"/>
                    <a:pt x="150" y="1180"/>
                    <a:pt x="150" y="1665"/>
                  </a:cubicBezTo>
                  <a:cubicBezTo>
                    <a:pt x="150" y="2261"/>
                    <a:pt x="224" y="2858"/>
                    <a:pt x="261" y="3454"/>
                  </a:cubicBezTo>
                  <a:cubicBezTo>
                    <a:pt x="373" y="4647"/>
                    <a:pt x="411" y="5878"/>
                    <a:pt x="411" y="7071"/>
                  </a:cubicBezTo>
                  <a:cubicBezTo>
                    <a:pt x="374" y="7439"/>
                    <a:pt x="664" y="7616"/>
                    <a:pt x="958" y="7616"/>
                  </a:cubicBezTo>
                  <a:cubicBezTo>
                    <a:pt x="1260" y="7616"/>
                    <a:pt x="1567" y="7429"/>
                    <a:pt x="1529" y="7071"/>
                  </a:cubicBezTo>
                  <a:cubicBezTo>
                    <a:pt x="1380" y="5840"/>
                    <a:pt x="1380" y="4610"/>
                    <a:pt x="1231" y="3380"/>
                  </a:cubicBezTo>
                  <a:cubicBezTo>
                    <a:pt x="1156" y="2783"/>
                    <a:pt x="1119" y="2187"/>
                    <a:pt x="1007" y="1590"/>
                  </a:cubicBezTo>
                  <a:cubicBezTo>
                    <a:pt x="933" y="1143"/>
                    <a:pt x="895" y="360"/>
                    <a:pt x="485" y="25"/>
                  </a:cubicBezTo>
                  <a:cubicBezTo>
                    <a:pt x="470" y="9"/>
                    <a:pt x="442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4630150" y="5140000"/>
              <a:ext cx="166900" cy="108800"/>
            </a:xfrm>
            <a:custGeom>
              <a:avLst/>
              <a:gdLst/>
              <a:ahLst/>
              <a:cxnLst/>
              <a:rect l="l" t="t" r="r" b="b"/>
              <a:pathLst>
                <a:path w="6676" h="4352" extrusionOk="0">
                  <a:moveTo>
                    <a:pt x="454" y="0"/>
                  </a:moveTo>
                  <a:cubicBezTo>
                    <a:pt x="403" y="0"/>
                    <a:pt x="351" y="5"/>
                    <a:pt x="298" y="17"/>
                  </a:cubicBezTo>
                  <a:cubicBezTo>
                    <a:pt x="149" y="54"/>
                    <a:pt x="0" y="203"/>
                    <a:pt x="0" y="390"/>
                  </a:cubicBezTo>
                  <a:lnTo>
                    <a:pt x="38" y="390"/>
                  </a:lnTo>
                  <a:cubicBezTo>
                    <a:pt x="75" y="986"/>
                    <a:pt x="858" y="1210"/>
                    <a:pt x="1305" y="1434"/>
                  </a:cubicBezTo>
                  <a:cubicBezTo>
                    <a:pt x="1790" y="1657"/>
                    <a:pt x="2349" y="1956"/>
                    <a:pt x="2834" y="2254"/>
                  </a:cubicBezTo>
                  <a:cubicBezTo>
                    <a:pt x="3355" y="2552"/>
                    <a:pt x="3803" y="2850"/>
                    <a:pt x="4287" y="3186"/>
                  </a:cubicBezTo>
                  <a:cubicBezTo>
                    <a:pt x="4735" y="3521"/>
                    <a:pt x="5219" y="3931"/>
                    <a:pt x="5667" y="4267"/>
                  </a:cubicBezTo>
                  <a:cubicBezTo>
                    <a:pt x="5752" y="4326"/>
                    <a:pt x="5840" y="4351"/>
                    <a:pt x="5926" y="4351"/>
                  </a:cubicBezTo>
                  <a:cubicBezTo>
                    <a:pt x="6330" y="4351"/>
                    <a:pt x="6676" y="3785"/>
                    <a:pt x="6338" y="3447"/>
                  </a:cubicBezTo>
                  <a:cubicBezTo>
                    <a:pt x="5890" y="3037"/>
                    <a:pt x="5443" y="2664"/>
                    <a:pt x="4921" y="2328"/>
                  </a:cubicBezTo>
                  <a:cubicBezTo>
                    <a:pt x="4474" y="1993"/>
                    <a:pt x="3952" y="1695"/>
                    <a:pt x="3467" y="1396"/>
                  </a:cubicBezTo>
                  <a:cubicBezTo>
                    <a:pt x="2983" y="1098"/>
                    <a:pt x="2498" y="837"/>
                    <a:pt x="1976" y="613"/>
                  </a:cubicBezTo>
                  <a:cubicBezTo>
                    <a:pt x="1715" y="502"/>
                    <a:pt x="1454" y="390"/>
                    <a:pt x="1193" y="278"/>
                  </a:cubicBezTo>
                  <a:cubicBezTo>
                    <a:pt x="973" y="152"/>
                    <a:pt x="727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7" name="Google Shape;1727;p43"/>
            <p:cNvGrpSpPr/>
            <p:nvPr/>
          </p:nvGrpSpPr>
          <p:grpSpPr>
            <a:xfrm>
              <a:off x="4636125" y="4734800"/>
              <a:ext cx="678050" cy="688200"/>
              <a:chOff x="4636125" y="4734800"/>
              <a:chExt cx="678050" cy="688200"/>
            </a:xfrm>
          </p:grpSpPr>
          <p:sp>
            <p:nvSpPr>
              <p:cNvPr id="1728" name="Google Shape;1728;p43"/>
              <p:cNvSpPr/>
              <p:nvPr/>
            </p:nvSpPr>
            <p:spPr>
              <a:xfrm>
                <a:off x="4636125" y="4734800"/>
                <a:ext cx="678050" cy="516450"/>
              </a:xfrm>
              <a:custGeom>
                <a:avLst/>
                <a:gdLst/>
                <a:ahLst/>
                <a:cxnLst/>
                <a:rect l="l" t="t" r="r" b="b"/>
                <a:pathLst>
                  <a:path w="27122" h="20658" extrusionOk="0">
                    <a:moveTo>
                      <a:pt x="26006" y="0"/>
                    </a:moveTo>
                    <a:cubicBezTo>
                      <a:pt x="25898" y="0"/>
                      <a:pt x="25785" y="26"/>
                      <a:pt x="25671" y="83"/>
                    </a:cubicBezTo>
                    <a:cubicBezTo>
                      <a:pt x="22166" y="1872"/>
                      <a:pt x="18774" y="3960"/>
                      <a:pt x="15419" y="6010"/>
                    </a:cubicBezTo>
                    <a:cubicBezTo>
                      <a:pt x="12101" y="8061"/>
                      <a:pt x="8746" y="10186"/>
                      <a:pt x="5428" y="12385"/>
                    </a:cubicBezTo>
                    <a:cubicBezTo>
                      <a:pt x="4496" y="13019"/>
                      <a:pt x="3527" y="13615"/>
                      <a:pt x="2632" y="14286"/>
                    </a:cubicBezTo>
                    <a:cubicBezTo>
                      <a:pt x="1737" y="14883"/>
                      <a:pt x="880" y="15554"/>
                      <a:pt x="97" y="16262"/>
                    </a:cubicBezTo>
                    <a:cubicBezTo>
                      <a:pt x="0" y="16359"/>
                      <a:pt x="70" y="16538"/>
                      <a:pt x="187" y="16538"/>
                    </a:cubicBezTo>
                    <a:cubicBezTo>
                      <a:pt x="205" y="16538"/>
                      <a:pt x="225" y="16534"/>
                      <a:pt x="246" y="16523"/>
                    </a:cubicBezTo>
                    <a:lnTo>
                      <a:pt x="209" y="16523"/>
                    </a:lnTo>
                    <a:cubicBezTo>
                      <a:pt x="1998" y="15852"/>
                      <a:pt x="3638" y="14697"/>
                      <a:pt x="5279" y="13727"/>
                    </a:cubicBezTo>
                    <a:lnTo>
                      <a:pt x="10311" y="10670"/>
                    </a:lnTo>
                    <a:cubicBezTo>
                      <a:pt x="13704" y="8657"/>
                      <a:pt x="17096" y="6644"/>
                      <a:pt x="20526" y="4668"/>
                    </a:cubicBezTo>
                    <a:cubicBezTo>
                      <a:pt x="21037" y="4373"/>
                      <a:pt x="21554" y="4081"/>
                      <a:pt x="22073" y="3789"/>
                    </a:cubicBezTo>
                    <a:lnTo>
                      <a:pt x="22073" y="3789"/>
                    </a:lnTo>
                    <a:lnTo>
                      <a:pt x="20489" y="5302"/>
                    </a:lnTo>
                    <a:lnTo>
                      <a:pt x="15456" y="10111"/>
                    </a:lnTo>
                    <a:cubicBezTo>
                      <a:pt x="12101" y="13280"/>
                      <a:pt x="8746" y="16486"/>
                      <a:pt x="5353" y="19655"/>
                    </a:cubicBezTo>
                    <a:cubicBezTo>
                      <a:pt x="4923" y="20057"/>
                      <a:pt x="5310" y="20657"/>
                      <a:pt x="5766" y="20657"/>
                    </a:cubicBezTo>
                    <a:cubicBezTo>
                      <a:pt x="5902" y="20657"/>
                      <a:pt x="6045" y="20604"/>
                      <a:pt x="6173" y="20475"/>
                    </a:cubicBezTo>
                    <a:cubicBezTo>
                      <a:pt x="9491" y="17232"/>
                      <a:pt x="12846" y="14063"/>
                      <a:pt x="16202" y="10857"/>
                    </a:cubicBezTo>
                    <a:cubicBezTo>
                      <a:pt x="17879" y="9254"/>
                      <a:pt x="19557" y="7651"/>
                      <a:pt x="21234" y="6048"/>
                    </a:cubicBezTo>
                    <a:lnTo>
                      <a:pt x="23732" y="3624"/>
                    </a:lnTo>
                    <a:cubicBezTo>
                      <a:pt x="24494" y="2929"/>
                      <a:pt x="25198" y="2085"/>
                      <a:pt x="26077" y="1514"/>
                    </a:cubicBezTo>
                    <a:lnTo>
                      <a:pt x="26077" y="1514"/>
                    </a:lnTo>
                    <a:cubicBezTo>
                      <a:pt x="26191" y="1447"/>
                      <a:pt x="26304" y="1380"/>
                      <a:pt x="26416" y="1313"/>
                    </a:cubicBezTo>
                    <a:cubicBezTo>
                      <a:pt x="27122" y="960"/>
                      <a:pt x="26669" y="0"/>
                      <a:pt x="26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3"/>
              <p:cNvSpPr/>
              <p:nvPr/>
            </p:nvSpPr>
            <p:spPr>
              <a:xfrm>
                <a:off x="4836725" y="4748000"/>
                <a:ext cx="462875" cy="561250"/>
              </a:xfrm>
              <a:custGeom>
                <a:avLst/>
                <a:gdLst/>
                <a:ahLst/>
                <a:cxnLst/>
                <a:rect l="l" t="t" r="r" b="b"/>
                <a:pathLst>
                  <a:path w="18515" h="22450" extrusionOk="0">
                    <a:moveTo>
                      <a:pt x="18283" y="1"/>
                    </a:moveTo>
                    <a:cubicBezTo>
                      <a:pt x="18244" y="1"/>
                      <a:pt x="18204" y="13"/>
                      <a:pt x="18169" y="39"/>
                    </a:cubicBezTo>
                    <a:cubicBezTo>
                      <a:pt x="16603" y="1680"/>
                      <a:pt x="15186" y="3581"/>
                      <a:pt x="13732" y="5333"/>
                    </a:cubicBezTo>
                    <a:cubicBezTo>
                      <a:pt x="12278" y="7123"/>
                      <a:pt x="10787" y="8912"/>
                      <a:pt x="9333" y="10701"/>
                    </a:cubicBezTo>
                    <a:cubicBezTo>
                      <a:pt x="7879" y="12491"/>
                      <a:pt x="6388" y="14280"/>
                      <a:pt x="4934" y="16033"/>
                    </a:cubicBezTo>
                    <a:cubicBezTo>
                      <a:pt x="3443" y="17822"/>
                      <a:pt x="2026" y="19649"/>
                      <a:pt x="461" y="21289"/>
                    </a:cubicBezTo>
                    <a:cubicBezTo>
                      <a:pt x="1" y="21830"/>
                      <a:pt x="483" y="22450"/>
                      <a:pt x="996" y="22450"/>
                    </a:cubicBezTo>
                    <a:cubicBezTo>
                      <a:pt x="1190" y="22450"/>
                      <a:pt x="1388" y="22361"/>
                      <a:pt x="1542" y="22146"/>
                    </a:cubicBezTo>
                    <a:cubicBezTo>
                      <a:pt x="2847" y="20208"/>
                      <a:pt x="4338" y="18381"/>
                      <a:pt x="5754" y="16554"/>
                    </a:cubicBezTo>
                    <a:cubicBezTo>
                      <a:pt x="7208" y="14728"/>
                      <a:pt x="8625" y="12901"/>
                      <a:pt x="10042" y="11074"/>
                    </a:cubicBezTo>
                    <a:lnTo>
                      <a:pt x="14329" y="5631"/>
                    </a:lnTo>
                    <a:cubicBezTo>
                      <a:pt x="15745" y="3879"/>
                      <a:pt x="17199" y="2127"/>
                      <a:pt x="18430" y="263"/>
                    </a:cubicBezTo>
                    <a:cubicBezTo>
                      <a:pt x="18515" y="121"/>
                      <a:pt x="18405" y="1"/>
                      <a:pt x="18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3"/>
              <p:cNvSpPr/>
              <p:nvPr/>
            </p:nvSpPr>
            <p:spPr>
              <a:xfrm>
                <a:off x="4842650" y="4746875"/>
                <a:ext cx="465050" cy="644675"/>
              </a:xfrm>
              <a:custGeom>
                <a:avLst/>
                <a:gdLst/>
                <a:ahLst/>
                <a:cxnLst/>
                <a:rect l="l" t="t" r="r" b="b"/>
                <a:pathLst>
                  <a:path w="18602" h="25787" extrusionOk="0">
                    <a:moveTo>
                      <a:pt x="17820" y="1"/>
                    </a:moveTo>
                    <a:cubicBezTo>
                      <a:pt x="17564" y="1"/>
                      <a:pt x="17321" y="141"/>
                      <a:pt x="17261" y="457"/>
                    </a:cubicBezTo>
                    <a:cubicBezTo>
                      <a:pt x="16478" y="4633"/>
                      <a:pt x="15434" y="8808"/>
                      <a:pt x="14204" y="12871"/>
                    </a:cubicBezTo>
                    <a:cubicBezTo>
                      <a:pt x="13033" y="16809"/>
                      <a:pt x="11626" y="20611"/>
                      <a:pt x="10272" y="24438"/>
                    </a:cubicBezTo>
                    <a:lnTo>
                      <a:pt x="10272" y="24438"/>
                    </a:lnTo>
                    <a:cubicBezTo>
                      <a:pt x="8632" y="23901"/>
                      <a:pt x="7019" y="23367"/>
                      <a:pt x="5406" y="22862"/>
                    </a:cubicBezTo>
                    <a:cubicBezTo>
                      <a:pt x="4548" y="22564"/>
                      <a:pt x="3691" y="22303"/>
                      <a:pt x="2796" y="22042"/>
                    </a:cubicBezTo>
                    <a:cubicBezTo>
                      <a:pt x="2085" y="21826"/>
                      <a:pt x="1374" y="21558"/>
                      <a:pt x="663" y="21558"/>
                    </a:cubicBezTo>
                    <a:cubicBezTo>
                      <a:pt x="516" y="21558"/>
                      <a:pt x="370" y="21569"/>
                      <a:pt x="224" y="21595"/>
                    </a:cubicBezTo>
                    <a:cubicBezTo>
                      <a:pt x="37" y="21632"/>
                      <a:pt x="0" y="21856"/>
                      <a:pt x="112" y="21968"/>
                    </a:cubicBezTo>
                    <a:cubicBezTo>
                      <a:pt x="746" y="22564"/>
                      <a:pt x="1640" y="22751"/>
                      <a:pt x="2423" y="23012"/>
                    </a:cubicBezTo>
                    <a:lnTo>
                      <a:pt x="5145" y="23869"/>
                    </a:lnTo>
                    <a:cubicBezTo>
                      <a:pt x="6934" y="24465"/>
                      <a:pt x="8724" y="25099"/>
                      <a:pt x="10476" y="25770"/>
                    </a:cubicBezTo>
                    <a:cubicBezTo>
                      <a:pt x="10520" y="25781"/>
                      <a:pt x="10564" y="25787"/>
                      <a:pt x="10609" y="25787"/>
                    </a:cubicBezTo>
                    <a:cubicBezTo>
                      <a:pt x="10868" y="25787"/>
                      <a:pt x="11126" y="25609"/>
                      <a:pt x="11221" y="25323"/>
                    </a:cubicBezTo>
                    <a:cubicBezTo>
                      <a:pt x="12787" y="21371"/>
                      <a:pt x="14166" y="17308"/>
                      <a:pt x="15285" y="13207"/>
                    </a:cubicBezTo>
                    <a:cubicBezTo>
                      <a:pt x="16515" y="9069"/>
                      <a:pt x="17484" y="4931"/>
                      <a:pt x="18491" y="793"/>
                    </a:cubicBezTo>
                    <a:cubicBezTo>
                      <a:pt x="18602" y="304"/>
                      <a:pt x="18197" y="1"/>
                      <a:pt x="17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3"/>
              <p:cNvSpPr/>
              <p:nvPr/>
            </p:nvSpPr>
            <p:spPr>
              <a:xfrm>
                <a:off x="4790450" y="5298375"/>
                <a:ext cx="115075" cy="124625"/>
              </a:xfrm>
              <a:custGeom>
                <a:avLst/>
                <a:gdLst/>
                <a:ahLst/>
                <a:cxnLst/>
                <a:rect l="l" t="t" r="r" b="b"/>
                <a:pathLst>
                  <a:path w="4603" h="4985" extrusionOk="0">
                    <a:moveTo>
                      <a:pt x="3868" y="0"/>
                    </a:moveTo>
                    <a:cubicBezTo>
                      <a:pt x="3773" y="0"/>
                      <a:pt x="3674" y="29"/>
                      <a:pt x="3579" y="94"/>
                    </a:cubicBezTo>
                    <a:cubicBezTo>
                      <a:pt x="3206" y="392"/>
                      <a:pt x="2834" y="765"/>
                      <a:pt x="2535" y="1175"/>
                    </a:cubicBezTo>
                    <a:cubicBezTo>
                      <a:pt x="2200" y="1548"/>
                      <a:pt x="1864" y="1921"/>
                      <a:pt x="1566" y="2294"/>
                    </a:cubicBezTo>
                    <a:cubicBezTo>
                      <a:pt x="1231" y="2666"/>
                      <a:pt x="895" y="3039"/>
                      <a:pt x="597" y="3449"/>
                    </a:cubicBezTo>
                    <a:cubicBezTo>
                      <a:pt x="448" y="3598"/>
                      <a:pt x="336" y="3822"/>
                      <a:pt x="224" y="4009"/>
                    </a:cubicBezTo>
                    <a:cubicBezTo>
                      <a:pt x="75" y="4232"/>
                      <a:pt x="0" y="4493"/>
                      <a:pt x="0" y="4754"/>
                    </a:cubicBezTo>
                    <a:cubicBezTo>
                      <a:pt x="0" y="4884"/>
                      <a:pt x="113" y="4985"/>
                      <a:pt x="265" y="4985"/>
                    </a:cubicBezTo>
                    <a:cubicBezTo>
                      <a:pt x="288" y="4985"/>
                      <a:pt x="311" y="4983"/>
                      <a:pt x="336" y="4978"/>
                    </a:cubicBezTo>
                    <a:cubicBezTo>
                      <a:pt x="560" y="4940"/>
                      <a:pt x="746" y="4829"/>
                      <a:pt x="932" y="4680"/>
                    </a:cubicBezTo>
                    <a:cubicBezTo>
                      <a:pt x="1119" y="4530"/>
                      <a:pt x="1305" y="4344"/>
                      <a:pt x="1454" y="4158"/>
                    </a:cubicBezTo>
                    <a:cubicBezTo>
                      <a:pt x="1790" y="3785"/>
                      <a:pt x="2088" y="3412"/>
                      <a:pt x="2386" y="3077"/>
                    </a:cubicBezTo>
                    <a:cubicBezTo>
                      <a:pt x="2685" y="2704"/>
                      <a:pt x="3020" y="2368"/>
                      <a:pt x="3318" y="2033"/>
                    </a:cubicBezTo>
                    <a:lnTo>
                      <a:pt x="3840" y="1473"/>
                    </a:lnTo>
                    <a:cubicBezTo>
                      <a:pt x="4027" y="1287"/>
                      <a:pt x="4213" y="1101"/>
                      <a:pt x="4362" y="877"/>
                    </a:cubicBezTo>
                    <a:cubicBezTo>
                      <a:pt x="4602" y="487"/>
                      <a:pt x="4262" y="0"/>
                      <a:pt x="3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3"/>
              <p:cNvSpPr/>
              <p:nvPr/>
            </p:nvSpPr>
            <p:spPr>
              <a:xfrm>
                <a:off x="4782050" y="5284325"/>
                <a:ext cx="818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432" extrusionOk="0">
                    <a:moveTo>
                      <a:pt x="2966" y="0"/>
                    </a:moveTo>
                    <a:cubicBezTo>
                      <a:pt x="2907" y="0"/>
                      <a:pt x="2848" y="19"/>
                      <a:pt x="2797" y="60"/>
                    </a:cubicBezTo>
                    <a:lnTo>
                      <a:pt x="2834" y="60"/>
                    </a:lnTo>
                    <a:cubicBezTo>
                      <a:pt x="2499" y="395"/>
                      <a:pt x="2200" y="768"/>
                      <a:pt x="1977" y="1141"/>
                    </a:cubicBezTo>
                    <a:cubicBezTo>
                      <a:pt x="1716" y="1551"/>
                      <a:pt x="1492" y="1924"/>
                      <a:pt x="1231" y="2334"/>
                    </a:cubicBezTo>
                    <a:cubicBezTo>
                      <a:pt x="970" y="2707"/>
                      <a:pt x="784" y="3117"/>
                      <a:pt x="560" y="3527"/>
                    </a:cubicBezTo>
                    <a:cubicBezTo>
                      <a:pt x="448" y="3713"/>
                      <a:pt x="374" y="3899"/>
                      <a:pt x="262" y="4086"/>
                    </a:cubicBezTo>
                    <a:cubicBezTo>
                      <a:pt x="113" y="4347"/>
                      <a:pt x="1" y="4608"/>
                      <a:pt x="1" y="4906"/>
                    </a:cubicBezTo>
                    <a:cubicBezTo>
                      <a:pt x="26" y="5212"/>
                      <a:pt x="279" y="5431"/>
                      <a:pt x="555" y="5431"/>
                    </a:cubicBezTo>
                    <a:cubicBezTo>
                      <a:pt x="683" y="5431"/>
                      <a:pt x="815" y="5385"/>
                      <a:pt x="933" y="5279"/>
                    </a:cubicBezTo>
                    <a:cubicBezTo>
                      <a:pt x="1231" y="4906"/>
                      <a:pt x="1417" y="4459"/>
                      <a:pt x="1567" y="4011"/>
                    </a:cubicBezTo>
                    <a:cubicBezTo>
                      <a:pt x="1753" y="3601"/>
                      <a:pt x="1939" y="3191"/>
                      <a:pt x="2126" y="2781"/>
                    </a:cubicBezTo>
                    <a:cubicBezTo>
                      <a:pt x="2312" y="2371"/>
                      <a:pt x="2499" y="1961"/>
                      <a:pt x="2685" y="1588"/>
                    </a:cubicBezTo>
                    <a:cubicBezTo>
                      <a:pt x="2909" y="1178"/>
                      <a:pt x="3095" y="768"/>
                      <a:pt x="3244" y="321"/>
                    </a:cubicBezTo>
                    <a:cubicBezTo>
                      <a:pt x="3271" y="131"/>
                      <a:pt x="3121" y="0"/>
                      <a:pt x="29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3" name="Google Shape;1733;p43"/>
          <p:cNvGrpSpPr/>
          <p:nvPr/>
        </p:nvGrpSpPr>
        <p:grpSpPr>
          <a:xfrm>
            <a:off x="6923316" y="1801190"/>
            <a:ext cx="755140" cy="807296"/>
            <a:chOff x="3949775" y="4639925"/>
            <a:chExt cx="705475" cy="754200"/>
          </a:xfrm>
        </p:grpSpPr>
        <p:sp>
          <p:nvSpPr>
            <p:cNvPr id="1734" name="Google Shape;1734;p43"/>
            <p:cNvSpPr/>
            <p:nvPr/>
          </p:nvSpPr>
          <p:spPr>
            <a:xfrm>
              <a:off x="3949775" y="4968875"/>
              <a:ext cx="162875" cy="343150"/>
            </a:xfrm>
            <a:custGeom>
              <a:avLst/>
              <a:gdLst/>
              <a:ahLst/>
              <a:cxnLst/>
              <a:rect l="l" t="t" r="r" b="b"/>
              <a:pathLst>
                <a:path w="6515" h="13726" extrusionOk="0">
                  <a:moveTo>
                    <a:pt x="6261" y="1"/>
                  </a:moveTo>
                  <a:cubicBezTo>
                    <a:pt x="6210" y="1"/>
                    <a:pt x="6158" y="24"/>
                    <a:pt x="6115" y="77"/>
                  </a:cubicBezTo>
                  <a:cubicBezTo>
                    <a:pt x="5593" y="711"/>
                    <a:pt x="5108" y="1382"/>
                    <a:pt x="4661" y="2090"/>
                  </a:cubicBezTo>
                  <a:cubicBezTo>
                    <a:pt x="4214" y="2798"/>
                    <a:pt x="3766" y="3619"/>
                    <a:pt x="3356" y="4364"/>
                  </a:cubicBezTo>
                  <a:cubicBezTo>
                    <a:pt x="2499" y="5893"/>
                    <a:pt x="1679" y="7384"/>
                    <a:pt x="896" y="8912"/>
                  </a:cubicBezTo>
                  <a:cubicBezTo>
                    <a:pt x="635" y="9434"/>
                    <a:pt x="1" y="10180"/>
                    <a:pt x="150" y="10814"/>
                  </a:cubicBezTo>
                  <a:cubicBezTo>
                    <a:pt x="299" y="11447"/>
                    <a:pt x="1306" y="11746"/>
                    <a:pt x="1828" y="12081"/>
                  </a:cubicBezTo>
                  <a:cubicBezTo>
                    <a:pt x="2499" y="12529"/>
                    <a:pt x="3207" y="12976"/>
                    <a:pt x="3915" y="13386"/>
                  </a:cubicBezTo>
                  <a:cubicBezTo>
                    <a:pt x="4042" y="13462"/>
                    <a:pt x="4476" y="13726"/>
                    <a:pt x="4766" y="13726"/>
                  </a:cubicBezTo>
                  <a:cubicBezTo>
                    <a:pt x="4904" y="13726"/>
                    <a:pt x="5010" y="13666"/>
                    <a:pt x="5034" y="13498"/>
                  </a:cubicBezTo>
                  <a:cubicBezTo>
                    <a:pt x="5108" y="12976"/>
                    <a:pt x="4400" y="12678"/>
                    <a:pt x="4064" y="12454"/>
                  </a:cubicBezTo>
                  <a:cubicBezTo>
                    <a:pt x="3468" y="12044"/>
                    <a:pt x="2872" y="11671"/>
                    <a:pt x="2275" y="11298"/>
                  </a:cubicBezTo>
                  <a:cubicBezTo>
                    <a:pt x="1977" y="11112"/>
                    <a:pt x="1679" y="10925"/>
                    <a:pt x="1418" y="10739"/>
                  </a:cubicBezTo>
                  <a:cubicBezTo>
                    <a:pt x="1194" y="10553"/>
                    <a:pt x="1268" y="10590"/>
                    <a:pt x="1343" y="10366"/>
                  </a:cubicBezTo>
                  <a:cubicBezTo>
                    <a:pt x="1418" y="10180"/>
                    <a:pt x="1492" y="10031"/>
                    <a:pt x="1604" y="9882"/>
                  </a:cubicBezTo>
                  <a:lnTo>
                    <a:pt x="2685" y="7980"/>
                  </a:lnTo>
                  <a:cubicBezTo>
                    <a:pt x="3393" y="6750"/>
                    <a:pt x="4102" y="5520"/>
                    <a:pt x="4698" y="4252"/>
                  </a:cubicBezTo>
                  <a:cubicBezTo>
                    <a:pt x="5071" y="3656"/>
                    <a:pt x="5369" y="3022"/>
                    <a:pt x="5630" y="2388"/>
                  </a:cubicBezTo>
                  <a:cubicBezTo>
                    <a:pt x="5928" y="1680"/>
                    <a:pt x="6264" y="1009"/>
                    <a:pt x="6488" y="301"/>
                  </a:cubicBezTo>
                  <a:cubicBezTo>
                    <a:pt x="6514" y="141"/>
                    <a:pt x="6389" y="1"/>
                    <a:pt x="6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5" name="Google Shape;1735;p43"/>
            <p:cNvGrpSpPr/>
            <p:nvPr/>
          </p:nvGrpSpPr>
          <p:grpSpPr>
            <a:xfrm>
              <a:off x="3983625" y="4639925"/>
              <a:ext cx="671625" cy="754200"/>
              <a:chOff x="3983625" y="4639925"/>
              <a:chExt cx="671625" cy="754200"/>
            </a:xfrm>
          </p:grpSpPr>
          <p:sp>
            <p:nvSpPr>
              <p:cNvPr id="1736" name="Google Shape;1736;p43"/>
              <p:cNvSpPr/>
              <p:nvPr/>
            </p:nvSpPr>
            <p:spPr>
              <a:xfrm>
                <a:off x="3983625" y="4681575"/>
                <a:ext cx="405150" cy="488850"/>
              </a:xfrm>
              <a:custGeom>
                <a:avLst/>
                <a:gdLst/>
                <a:ahLst/>
                <a:cxnLst/>
                <a:rect l="l" t="t" r="r" b="b"/>
                <a:pathLst>
                  <a:path w="16206" h="19554" extrusionOk="0">
                    <a:moveTo>
                      <a:pt x="12378" y="1"/>
                    </a:moveTo>
                    <a:cubicBezTo>
                      <a:pt x="11887" y="1"/>
                      <a:pt x="11391" y="141"/>
                      <a:pt x="10949" y="422"/>
                    </a:cubicBezTo>
                    <a:cubicBezTo>
                      <a:pt x="10055" y="1056"/>
                      <a:pt x="9570" y="2249"/>
                      <a:pt x="9011" y="3144"/>
                    </a:cubicBezTo>
                    <a:lnTo>
                      <a:pt x="7184" y="6350"/>
                    </a:lnTo>
                    <a:cubicBezTo>
                      <a:pt x="5917" y="8475"/>
                      <a:pt x="4686" y="10600"/>
                      <a:pt x="3493" y="12762"/>
                    </a:cubicBezTo>
                    <a:cubicBezTo>
                      <a:pt x="2300" y="14812"/>
                      <a:pt x="958" y="16900"/>
                      <a:pt x="101" y="19137"/>
                    </a:cubicBezTo>
                    <a:cubicBezTo>
                      <a:pt x="1" y="19362"/>
                      <a:pt x="170" y="19554"/>
                      <a:pt x="348" y="19554"/>
                    </a:cubicBezTo>
                    <a:cubicBezTo>
                      <a:pt x="435" y="19554"/>
                      <a:pt x="524" y="19508"/>
                      <a:pt x="586" y="19398"/>
                    </a:cubicBezTo>
                    <a:lnTo>
                      <a:pt x="586" y="19435"/>
                    </a:lnTo>
                    <a:cubicBezTo>
                      <a:pt x="2039" y="17720"/>
                      <a:pt x="3158" y="15707"/>
                      <a:pt x="4314" y="13769"/>
                    </a:cubicBezTo>
                    <a:cubicBezTo>
                      <a:pt x="5432" y="11867"/>
                      <a:pt x="6625" y="9966"/>
                      <a:pt x="7781" y="8065"/>
                    </a:cubicBezTo>
                    <a:cubicBezTo>
                      <a:pt x="8973" y="6126"/>
                      <a:pt x="10241" y="4299"/>
                      <a:pt x="11248" y="2324"/>
                    </a:cubicBezTo>
                    <a:cubicBezTo>
                      <a:pt x="11471" y="1839"/>
                      <a:pt x="11658" y="1205"/>
                      <a:pt x="12217" y="1056"/>
                    </a:cubicBezTo>
                    <a:cubicBezTo>
                      <a:pt x="12266" y="1052"/>
                      <a:pt x="12315" y="1051"/>
                      <a:pt x="12364" y="1051"/>
                    </a:cubicBezTo>
                    <a:cubicBezTo>
                      <a:pt x="12799" y="1051"/>
                      <a:pt x="13228" y="1198"/>
                      <a:pt x="13596" y="1466"/>
                    </a:cubicBezTo>
                    <a:cubicBezTo>
                      <a:pt x="14379" y="1876"/>
                      <a:pt x="15087" y="2361"/>
                      <a:pt x="15982" y="2398"/>
                    </a:cubicBezTo>
                    <a:cubicBezTo>
                      <a:pt x="16131" y="2398"/>
                      <a:pt x="16206" y="2175"/>
                      <a:pt x="16057" y="2100"/>
                    </a:cubicBezTo>
                    <a:cubicBezTo>
                      <a:pt x="15162" y="1615"/>
                      <a:pt x="14528" y="758"/>
                      <a:pt x="13596" y="311"/>
                    </a:cubicBezTo>
                    <a:cubicBezTo>
                      <a:pt x="13218" y="104"/>
                      <a:pt x="12799" y="1"/>
                      <a:pt x="12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3"/>
              <p:cNvSpPr/>
              <p:nvPr/>
            </p:nvSpPr>
            <p:spPr>
              <a:xfrm>
                <a:off x="4251750" y="4639925"/>
                <a:ext cx="358450" cy="136400"/>
              </a:xfrm>
              <a:custGeom>
                <a:avLst/>
                <a:gdLst/>
                <a:ahLst/>
                <a:cxnLst/>
                <a:rect l="l" t="t" r="r" b="b"/>
                <a:pathLst>
                  <a:path w="14338" h="5456" extrusionOk="0">
                    <a:moveTo>
                      <a:pt x="6599" y="1"/>
                    </a:moveTo>
                    <a:cubicBezTo>
                      <a:pt x="5854" y="38"/>
                      <a:pt x="5145" y="187"/>
                      <a:pt x="4474" y="374"/>
                    </a:cubicBezTo>
                    <a:cubicBezTo>
                      <a:pt x="3729" y="560"/>
                      <a:pt x="3020" y="709"/>
                      <a:pt x="2312" y="933"/>
                    </a:cubicBezTo>
                    <a:cubicBezTo>
                      <a:pt x="1380" y="1194"/>
                      <a:pt x="1" y="1753"/>
                      <a:pt x="1" y="2871"/>
                    </a:cubicBezTo>
                    <a:cubicBezTo>
                      <a:pt x="1" y="2952"/>
                      <a:pt x="59" y="3013"/>
                      <a:pt x="133" y="3013"/>
                    </a:cubicBezTo>
                    <a:cubicBezTo>
                      <a:pt x="162" y="3013"/>
                      <a:pt x="193" y="3004"/>
                      <a:pt x="224" y="2983"/>
                    </a:cubicBezTo>
                    <a:cubicBezTo>
                      <a:pt x="560" y="2685"/>
                      <a:pt x="933" y="2424"/>
                      <a:pt x="1343" y="2200"/>
                    </a:cubicBezTo>
                    <a:cubicBezTo>
                      <a:pt x="1827" y="2014"/>
                      <a:pt x="2349" y="1827"/>
                      <a:pt x="2834" y="1753"/>
                    </a:cubicBezTo>
                    <a:cubicBezTo>
                      <a:pt x="4029" y="1445"/>
                      <a:pt x="5350" y="919"/>
                      <a:pt x="6567" y="919"/>
                    </a:cubicBezTo>
                    <a:cubicBezTo>
                      <a:pt x="6678" y="919"/>
                      <a:pt x="6788" y="923"/>
                      <a:pt x="6897" y="933"/>
                    </a:cubicBezTo>
                    <a:cubicBezTo>
                      <a:pt x="7568" y="1045"/>
                      <a:pt x="8165" y="1343"/>
                      <a:pt x="8687" y="1790"/>
                    </a:cubicBezTo>
                    <a:cubicBezTo>
                      <a:pt x="9246" y="2200"/>
                      <a:pt x="9843" y="2648"/>
                      <a:pt x="10402" y="3095"/>
                    </a:cubicBezTo>
                    <a:cubicBezTo>
                      <a:pt x="11483" y="3915"/>
                      <a:pt x="12638" y="4959"/>
                      <a:pt x="13906" y="5444"/>
                    </a:cubicBezTo>
                    <a:cubicBezTo>
                      <a:pt x="13930" y="5452"/>
                      <a:pt x="13954" y="5455"/>
                      <a:pt x="13978" y="5455"/>
                    </a:cubicBezTo>
                    <a:cubicBezTo>
                      <a:pt x="14173" y="5455"/>
                      <a:pt x="14337" y="5200"/>
                      <a:pt x="14204" y="5033"/>
                    </a:cubicBezTo>
                    <a:cubicBezTo>
                      <a:pt x="13720" y="4474"/>
                      <a:pt x="13123" y="3952"/>
                      <a:pt x="12489" y="3505"/>
                    </a:cubicBezTo>
                    <a:cubicBezTo>
                      <a:pt x="11818" y="3020"/>
                      <a:pt x="11147" y="2498"/>
                      <a:pt x="10514" y="2014"/>
                    </a:cubicBezTo>
                    <a:cubicBezTo>
                      <a:pt x="9321" y="1156"/>
                      <a:pt x="8165" y="1"/>
                      <a:pt x="6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3"/>
              <p:cNvSpPr/>
              <p:nvPr/>
            </p:nvSpPr>
            <p:spPr>
              <a:xfrm>
                <a:off x="4094775" y="4701175"/>
                <a:ext cx="454300" cy="692950"/>
              </a:xfrm>
              <a:custGeom>
                <a:avLst/>
                <a:gdLst/>
                <a:ahLst/>
                <a:cxnLst/>
                <a:rect l="l" t="t" r="r" b="b"/>
                <a:pathLst>
                  <a:path w="18172" h="27718" extrusionOk="0">
                    <a:moveTo>
                      <a:pt x="8979" y="1"/>
                    </a:moveTo>
                    <a:cubicBezTo>
                      <a:pt x="8952" y="1"/>
                      <a:pt x="8934" y="48"/>
                      <a:pt x="8964" y="48"/>
                    </a:cubicBezTo>
                    <a:cubicBezTo>
                      <a:pt x="9411" y="347"/>
                      <a:pt x="9859" y="719"/>
                      <a:pt x="10269" y="1055"/>
                    </a:cubicBezTo>
                    <a:lnTo>
                      <a:pt x="12654" y="2919"/>
                    </a:lnTo>
                    <a:cubicBezTo>
                      <a:pt x="14183" y="4112"/>
                      <a:pt x="15823" y="5268"/>
                      <a:pt x="17054" y="6759"/>
                    </a:cubicBezTo>
                    <a:cubicBezTo>
                      <a:pt x="17203" y="6945"/>
                      <a:pt x="17314" y="7132"/>
                      <a:pt x="17426" y="7318"/>
                    </a:cubicBezTo>
                    <a:cubicBezTo>
                      <a:pt x="17501" y="7691"/>
                      <a:pt x="16830" y="8511"/>
                      <a:pt x="16569" y="8884"/>
                    </a:cubicBezTo>
                    <a:cubicBezTo>
                      <a:pt x="15749" y="10189"/>
                      <a:pt x="14929" y="11456"/>
                      <a:pt x="14071" y="12761"/>
                    </a:cubicBezTo>
                    <a:cubicBezTo>
                      <a:pt x="12244" y="15557"/>
                      <a:pt x="10455" y="18353"/>
                      <a:pt x="8666" y="21186"/>
                    </a:cubicBezTo>
                    <a:cubicBezTo>
                      <a:pt x="8181" y="21932"/>
                      <a:pt x="7734" y="22677"/>
                      <a:pt x="7249" y="23460"/>
                    </a:cubicBezTo>
                    <a:cubicBezTo>
                      <a:pt x="7025" y="23833"/>
                      <a:pt x="6802" y="24169"/>
                      <a:pt x="6578" y="24579"/>
                    </a:cubicBezTo>
                    <a:cubicBezTo>
                      <a:pt x="6429" y="24914"/>
                      <a:pt x="6280" y="25250"/>
                      <a:pt x="6168" y="25622"/>
                    </a:cubicBezTo>
                    <a:cubicBezTo>
                      <a:pt x="6019" y="26033"/>
                      <a:pt x="5832" y="26405"/>
                      <a:pt x="5571" y="26741"/>
                    </a:cubicBezTo>
                    <a:cubicBezTo>
                      <a:pt x="5416" y="26915"/>
                      <a:pt x="5272" y="26979"/>
                      <a:pt x="5116" y="26979"/>
                    </a:cubicBezTo>
                    <a:cubicBezTo>
                      <a:pt x="4972" y="26979"/>
                      <a:pt x="4818" y="26924"/>
                      <a:pt x="4639" y="26853"/>
                    </a:cubicBezTo>
                    <a:cubicBezTo>
                      <a:pt x="4378" y="26741"/>
                      <a:pt x="4080" y="26592"/>
                      <a:pt x="3819" y="26443"/>
                    </a:cubicBezTo>
                    <a:cubicBezTo>
                      <a:pt x="2813" y="25921"/>
                      <a:pt x="1806" y="25324"/>
                      <a:pt x="762" y="24840"/>
                    </a:cubicBezTo>
                    <a:cubicBezTo>
                      <a:pt x="708" y="24815"/>
                      <a:pt x="654" y="24804"/>
                      <a:pt x="603" y="24804"/>
                    </a:cubicBezTo>
                    <a:cubicBezTo>
                      <a:pt x="259" y="24804"/>
                      <a:pt x="1" y="25284"/>
                      <a:pt x="389" y="25511"/>
                    </a:cubicBezTo>
                    <a:cubicBezTo>
                      <a:pt x="1359" y="26033"/>
                      <a:pt x="2403" y="26443"/>
                      <a:pt x="3409" y="26927"/>
                    </a:cubicBezTo>
                    <a:cubicBezTo>
                      <a:pt x="3903" y="27143"/>
                      <a:pt x="4628" y="27718"/>
                      <a:pt x="5264" y="27718"/>
                    </a:cubicBezTo>
                    <a:cubicBezTo>
                      <a:pt x="5396" y="27718"/>
                      <a:pt x="5524" y="27693"/>
                      <a:pt x="5646" y="27636"/>
                    </a:cubicBezTo>
                    <a:cubicBezTo>
                      <a:pt x="6242" y="27300"/>
                      <a:pt x="6578" y="26443"/>
                      <a:pt x="7063" y="25958"/>
                    </a:cubicBezTo>
                    <a:cubicBezTo>
                      <a:pt x="7622" y="25361"/>
                      <a:pt x="8106" y="24690"/>
                      <a:pt x="8516" y="23982"/>
                    </a:cubicBezTo>
                    <a:cubicBezTo>
                      <a:pt x="10418" y="20925"/>
                      <a:pt x="12170" y="17794"/>
                      <a:pt x="13997" y="14662"/>
                    </a:cubicBezTo>
                    <a:cubicBezTo>
                      <a:pt x="14891" y="13171"/>
                      <a:pt x="15749" y="11642"/>
                      <a:pt x="16681" y="10189"/>
                    </a:cubicBezTo>
                    <a:cubicBezTo>
                      <a:pt x="17054" y="9518"/>
                      <a:pt x="17538" y="8884"/>
                      <a:pt x="17874" y="8175"/>
                    </a:cubicBezTo>
                    <a:cubicBezTo>
                      <a:pt x="18135" y="7840"/>
                      <a:pt x="18172" y="7393"/>
                      <a:pt x="18023" y="6983"/>
                    </a:cubicBezTo>
                    <a:cubicBezTo>
                      <a:pt x="17687" y="6349"/>
                      <a:pt x="17203" y="5790"/>
                      <a:pt x="16643" y="5342"/>
                    </a:cubicBezTo>
                    <a:cubicBezTo>
                      <a:pt x="15823" y="4597"/>
                      <a:pt x="14929" y="3851"/>
                      <a:pt x="14034" y="3143"/>
                    </a:cubicBezTo>
                    <a:cubicBezTo>
                      <a:pt x="13065" y="2360"/>
                      <a:pt x="12058" y="1614"/>
                      <a:pt x="10977" y="943"/>
                    </a:cubicBezTo>
                    <a:cubicBezTo>
                      <a:pt x="10380" y="533"/>
                      <a:pt x="9709" y="198"/>
                      <a:pt x="9001" y="11"/>
                    </a:cubicBezTo>
                    <a:cubicBezTo>
                      <a:pt x="8994" y="4"/>
                      <a:pt x="8986" y="1"/>
                      <a:pt x="89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3"/>
              <p:cNvSpPr/>
              <p:nvPr/>
            </p:nvSpPr>
            <p:spPr>
              <a:xfrm>
                <a:off x="4233125" y="4785225"/>
                <a:ext cx="422125" cy="601425"/>
              </a:xfrm>
              <a:custGeom>
                <a:avLst/>
                <a:gdLst/>
                <a:ahLst/>
                <a:cxnLst/>
                <a:rect l="l" t="t" r="r" b="b"/>
                <a:pathLst>
                  <a:path w="16885" h="24057" extrusionOk="0">
                    <a:moveTo>
                      <a:pt x="15645" y="0"/>
                    </a:moveTo>
                    <a:cubicBezTo>
                      <a:pt x="15613" y="0"/>
                      <a:pt x="15580" y="2"/>
                      <a:pt x="15546" y="4"/>
                    </a:cubicBezTo>
                    <a:cubicBezTo>
                      <a:pt x="15359" y="4"/>
                      <a:pt x="15285" y="228"/>
                      <a:pt x="15397" y="377"/>
                    </a:cubicBezTo>
                    <a:cubicBezTo>
                      <a:pt x="15993" y="1085"/>
                      <a:pt x="15881" y="1868"/>
                      <a:pt x="15471" y="2614"/>
                    </a:cubicBezTo>
                    <a:cubicBezTo>
                      <a:pt x="14987" y="3471"/>
                      <a:pt x="14502" y="4329"/>
                      <a:pt x="14017" y="5149"/>
                    </a:cubicBezTo>
                    <a:cubicBezTo>
                      <a:pt x="12973" y="6864"/>
                      <a:pt x="12004" y="8616"/>
                      <a:pt x="10960" y="10331"/>
                    </a:cubicBezTo>
                    <a:cubicBezTo>
                      <a:pt x="9916" y="12046"/>
                      <a:pt x="8910" y="13686"/>
                      <a:pt x="7903" y="15364"/>
                    </a:cubicBezTo>
                    <a:cubicBezTo>
                      <a:pt x="7381" y="16221"/>
                      <a:pt x="6860" y="17079"/>
                      <a:pt x="6338" y="17899"/>
                    </a:cubicBezTo>
                    <a:cubicBezTo>
                      <a:pt x="6077" y="18309"/>
                      <a:pt x="5853" y="18719"/>
                      <a:pt x="5592" y="19092"/>
                    </a:cubicBezTo>
                    <a:cubicBezTo>
                      <a:pt x="5294" y="19464"/>
                      <a:pt x="4996" y="19837"/>
                      <a:pt x="4660" y="20173"/>
                    </a:cubicBezTo>
                    <a:cubicBezTo>
                      <a:pt x="4026" y="20881"/>
                      <a:pt x="3281" y="21515"/>
                      <a:pt x="2498" y="22037"/>
                    </a:cubicBezTo>
                    <a:cubicBezTo>
                      <a:pt x="1928" y="22444"/>
                      <a:pt x="1318" y="22752"/>
                      <a:pt x="741" y="23120"/>
                    </a:cubicBezTo>
                    <a:lnTo>
                      <a:pt x="741" y="23120"/>
                    </a:lnTo>
                    <a:cubicBezTo>
                      <a:pt x="732" y="23028"/>
                      <a:pt x="657" y="22928"/>
                      <a:pt x="573" y="22928"/>
                    </a:cubicBezTo>
                    <a:cubicBezTo>
                      <a:pt x="544" y="22928"/>
                      <a:pt x="513" y="22940"/>
                      <a:pt x="485" y="22969"/>
                    </a:cubicBezTo>
                    <a:cubicBezTo>
                      <a:pt x="224" y="23155"/>
                      <a:pt x="37" y="23453"/>
                      <a:pt x="0" y="23789"/>
                    </a:cubicBezTo>
                    <a:cubicBezTo>
                      <a:pt x="0" y="23951"/>
                      <a:pt x="141" y="24057"/>
                      <a:pt x="301" y="24057"/>
                    </a:cubicBezTo>
                    <a:cubicBezTo>
                      <a:pt x="325" y="24057"/>
                      <a:pt x="349" y="24055"/>
                      <a:pt x="373" y="24050"/>
                    </a:cubicBezTo>
                    <a:cubicBezTo>
                      <a:pt x="2125" y="23491"/>
                      <a:pt x="3691" y="22521"/>
                      <a:pt x="4996" y="21217"/>
                    </a:cubicBezTo>
                    <a:cubicBezTo>
                      <a:pt x="5667" y="20508"/>
                      <a:pt x="6077" y="19576"/>
                      <a:pt x="6561" y="18719"/>
                    </a:cubicBezTo>
                    <a:cubicBezTo>
                      <a:pt x="7158" y="17787"/>
                      <a:pt x="7717" y="16818"/>
                      <a:pt x="8313" y="15848"/>
                    </a:cubicBezTo>
                    <a:cubicBezTo>
                      <a:pt x="10625" y="12008"/>
                      <a:pt x="13011" y="8206"/>
                      <a:pt x="15434" y="4366"/>
                    </a:cubicBezTo>
                    <a:cubicBezTo>
                      <a:pt x="15956" y="3546"/>
                      <a:pt x="16739" y="2651"/>
                      <a:pt x="16813" y="1607"/>
                    </a:cubicBezTo>
                    <a:cubicBezTo>
                      <a:pt x="16885" y="890"/>
                      <a:pt x="16474" y="0"/>
                      <a:pt x="15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3"/>
              <p:cNvSpPr/>
              <p:nvPr/>
            </p:nvSpPr>
            <p:spPr>
              <a:xfrm>
                <a:off x="4533225" y="4791600"/>
                <a:ext cx="111850" cy="106325"/>
              </a:xfrm>
              <a:custGeom>
                <a:avLst/>
                <a:gdLst/>
                <a:ahLst/>
                <a:cxnLst/>
                <a:rect l="l" t="t" r="r" b="b"/>
                <a:pathLst>
                  <a:path w="4474" h="4253" extrusionOk="0">
                    <a:moveTo>
                      <a:pt x="3935" y="1"/>
                    </a:moveTo>
                    <a:cubicBezTo>
                      <a:pt x="3904" y="1"/>
                      <a:pt x="3872" y="4"/>
                      <a:pt x="3840" y="10"/>
                    </a:cubicBezTo>
                    <a:cubicBezTo>
                      <a:pt x="3803" y="10"/>
                      <a:pt x="3803" y="48"/>
                      <a:pt x="3803" y="85"/>
                    </a:cubicBezTo>
                    <a:lnTo>
                      <a:pt x="3765" y="122"/>
                    </a:lnTo>
                    <a:cubicBezTo>
                      <a:pt x="3840" y="234"/>
                      <a:pt x="3840" y="420"/>
                      <a:pt x="3803" y="570"/>
                    </a:cubicBezTo>
                    <a:cubicBezTo>
                      <a:pt x="3691" y="719"/>
                      <a:pt x="3579" y="868"/>
                      <a:pt x="3430" y="942"/>
                    </a:cubicBezTo>
                    <a:cubicBezTo>
                      <a:pt x="3020" y="1203"/>
                      <a:pt x="2647" y="1427"/>
                      <a:pt x="2237" y="1651"/>
                    </a:cubicBezTo>
                    <a:cubicBezTo>
                      <a:pt x="1864" y="1874"/>
                      <a:pt x="1454" y="2135"/>
                      <a:pt x="1081" y="2396"/>
                    </a:cubicBezTo>
                    <a:cubicBezTo>
                      <a:pt x="762" y="2645"/>
                      <a:pt x="71" y="3062"/>
                      <a:pt x="134" y="3551"/>
                    </a:cubicBezTo>
                    <a:lnTo>
                      <a:pt x="134" y="3551"/>
                    </a:lnTo>
                    <a:cubicBezTo>
                      <a:pt x="124" y="3614"/>
                      <a:pt x="112" y="3676"/>
                      <a:pt x="112" y="3738"/>
                    </a:cubicBezTo>
                    <a:cubicBezTo>
                      <a:pt x="37" y="3850"/>
                      <a:pt x="37" y="3962"/>
                      <a:pt x="0" y="4111"/>
                    </a:cubicBezTo>
                    <a:cubicBezTo>
                      <a:pt x="0" y="4192"/>
                      <a:pt x="78" y="4253"/>
                      <a:pt x="163" y="4253"/>
                    </a:cubicBezTo>
                    <a:cubicBezTo>
                      <a:pt x="196" y="4253"/>
                      <a:pt x="230" y="4244"/>
                      <a:pt x="261" y="4223"/>
                    </a:cubicBezTo>
                    <a:cubicBezTo>
                      <a:pt x="336" y="4186"/>
                      <a:pt x="410" y="4074"/>
                      <a:pt x="522" y="4037"/>
                    </a:cubicBezTo>
                    <a:cubicBezTo>
                      <a:pt x="634" y="3999"/>
                      <a:pt x="746" y="3962"/>
                      <a:pt x="858" y="3925"/>
                    </a:cubicBezTo>
                    <a:lnTo>
                      <a:pt x="858" y="3925"/>
                    </a:lnTo>
                    <a:lnTo>
                      <a:pt x="838" y="3927"/>
                    </a:lnTo>
                    <a:lnTo>
                      <a:pt x="838" y="3927"/>
                    </a:lnTo>
                    <a:cubicBezTo>
                      <a:pt x="1034" y="3843"/>
                      <a:pt x="1182" y="3662"/>
                      <a:pt x="1379" y="3515"/>
                    </a:cubicBezTo>
                    <a:cubicBezTo>
                      <a:pt x="1640" y="3254"/>
                      <a:pt x="1752" y="3179"/>
                      <a:pt x="1939" y="3030"/>
                    </a:cubicBezTo>
                    <a:cubicBezTo>
                      <a:pt x="2349" y="2732"/>
                      <a:pt x="2833" y="2434"/>
                      <a:pt x="3243" y="2135"/>
                    </a:cubicBezTo>
                    <a:cubicBezTo>
                      <a:pt x="3765" y="1874"/>
                      <a:pt x="4175" y="1464"/>
                      <a:pt x="4399" y="942"/>
                    </a:cubicBezTo>
                    <a:cubicBezTo>
                      <a:pt x="4474" y="681"/>
                      <a:pt x="4436" y="420"/>
                      <a:pt x="4287" y="197"/>
                    </a:cubicBezTo>
                    <a:cubicBezTo>
                      <a:pt x="4226" y="73"/>
                      <a:pt x="4087" y="1"/>
                      <a:pt x="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3"/>
              <p:cNvSpPr/>
              <p:nvPr/>
            </p:nvSpPr>
            <p:spPr>
              <a:xfrm>
                <a:off x="4175575" y="4827050"/>
                <a:ext cx="325050" cy="192925"/>
              </a:xfrm>
              <a:custGeom>
                <a:avLst/>
                <a:gdLst/>
                <a:ahLst/>
                <a:cxnLst/>
                <a:rect l="l" t="t" r="r" b="b"/>
                <a:pathLst>
                  <a:path w="13002" h="7717" extrusionOk="0">
                    <a:moveTo>
                      <a:pt x="918" y="0"/>
                    </a:moveTo>
                    <a:cubicBezTo>
                      <a:pt x="870" y="0"/>
                      <a:pt x="822" y="3"/>
                      <a:pt x="774" y="9"/>
                    </a:cubicBezTo>
                    <a:cubicBezTo>
                      <a:pt x="140" y="84"/>
                      <a:pt x="177" y="680"/>
                      <a:pt x="28" y="1165"/>
                    </a:cubicBezTo>
                    <a:cubicBezTo>
                      <a:pt x="0" y="1249"/>
                      <a:pt x="56" y="1290"/>
                      <a:pt x="117" y="1290"/>
                    </a:cubicBezTo>
                    <a:cubicBezTo>
                      <a:pt x="137" y="1290"/>
                      <a:pt x="158" y="1286"/>
                      <a:pt x="177" y="1276"/>
                    </a:cubicBezTo>
                    <a:lnTo>
                      <a:pt x="214" y="1239"/>
                    </a:lnTo>
                    <a:cubicBezTo>
                      <a:pt x="363" y="1090"/>
                      <a:pt x="513" y="941"/>
                      <a:pt x="662" y="829"/>
                    </a:cubicBezTo>
                    <a:cubicBezTo>
                      <a:pt x="724" y="674"/>
                      <a:pt x="812" y="596"/>
                      <a:pt x="969" y="596"/>
                    </a:cubicBezTo>
                    <a:cubicBezTo>
                      <a:pt x="1000" y="596"/>
                      <a:pt x="1035" y="599"/>
                      <a:pt x="1072" y="605"/>
                    </a:cubicBezTo>
                    <a:cubicBezTo>
                      <a:pt x="1221" y="643"/>
                      <a:pt x="1407" y="717"/>
                      <a:pt x="1556" y="829"/>
                    </a:cubicBezTo>
                    <a:cubicBezTo>
                      <a:pt x="2041" y="1090"/>
                      <a:pt x="2526" y="1426"/>
                      <a:pt x="3010" y="1761"/>
                    </a:cubicBezTo>
                    <a:cubicBezTo>
                      <a:pt x="3942" y="2320"/>
                      <a:pt x="4874" y="2917"/>
                      <a:pt x="5806" y="3513"/>
                    </a:cubicBezTo>
                    <a:cubicBezTo>
                      <a:pt x="6738" y="4147"/>
                      <a:pt x="7670" y="4743"/>
                      <a:pt x="8565" y="5377"/>
                    </a:cubicBezTo>
                    <a:lnTo>
                      <a:pt x="10019" y="6384"/>
                    </a:lnTo>
                    <a:cubicBezTo>
                      <a:pt x="10248" y="6547"/>
                      <a:pt x="10966" y="6941"/>
                      <a:pt x="11163" y="7186"/>
                    </a:cubicBezTo>
                    <a:lnTo>
                      <a:pt x="11163" y="7186"/>
                    </a:lnTo>
                    <a:cubicBezTo>
                      <a:pt x="11070" y="7431"/>
                      <a:pt x="11293" y="7716"/>
                      <a:pt x="11579" y="7716"/>
                    </a:cubicBezTo>
                    <a:cubicBezTo>
                      <a:pt x="11629" y="7716"/>
                      <a:pt x="11681" y="7708"/>
                      <a:pt x="11734" y="7689"/>
                    </a:cubicBezTo>
                    <a:cubicBezTo>
                      <a:pt x="13001" y="6980"/>
                      <a:pt x="10727" y="5750"/>
                      <a:pt x="10280" y="5489"/>
                    </a:cubicBezTo>
                    <a:cubicBezTo>
                      <a:pt x="8975" y="4632"/>
                      <a:pt x="7670" y="3812"/>
                      <a:pt x="6366" y="3029"/>
                    </a:cubicBezTo>
                    <a:cubicBezTo>
                      <a:pt x="5023" y="2208"/>
                      <a:pt x="3793" y="1426"/>
                      <a:pt x="2488" y="643"/>
                    </a:cubicBezTo>
                    <a:cubicBezTo>
                      <a:pt x="2009" y="369"/>
                      <a:pt x="1466" y="0"/>
                      <a:pt x="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3"/>
              <p:cNvSpPr/>
              <p:nvPr/>
            </p:nvSpPr>
            <p:spPr>
              <a:xfrm>
                <a:off x="4465450" y="4950225"/>
                <a:ext cx="109725" cy="57875"/>
              </a:xfrm>
              <a:custGeom>
                <a:avLst/>
                <a:gdLst/>
                <a:ahLst/>
                <a:cxnLst/>
                <a:rect l="l" t="t" r="r" b="b"/>
                <a:pathLst>
                  <a:path w="4389" h="2315" extrusionOk="0">
                    <a:moveTo>
                      <a:pt x="3929" y="1"/>
                    </a:moveTo>
                    <a:cubicBezTo>
                      <a:pt x="3771" y="1"/>
                      <a:pt x="3625" y="105"/>
                      <a:pt x="3457" y="189"/>
                    </a:cubicBezTo>
                    <a:lnTo>
                      <a:pt x="3009" y="413"/>
                    </a:lnTo>
                    <a:lnTo>
                      <a:pt x="2040" y="860"/>
                    </a:lnTo>
                    <a:lnTo>
                      <a:pt x="1071" y="1345"/>
                    </a:lnTo>
                    <a:cubicBezTo>
                      <a:pt x="735" y="1494"/>
                      <a:pt x="437" y="1680"/>
                      <a:pt x="139" y="1941"/>
                    </a:cubicBezTo>
                    <a:cubicBezTo>
                      <a:pt x="1" y="2079"/>
                      <a:pt x="118" y="2281"/>
                      <a:pt x="314" y="2281"/>
                    </a:cubicBezTo>
                    <a:cubicBezTo>
                      <a:pt x="329" y="2281"/>
                      <a:pt x="346" y="2280"/>
                      <a:pt x="363" y="2277"/>
                    </a:cubicBezTo>
                    <a:lnTo>
                      <a:pt x="363" y="2314"/>
                    </a:lnTo>
                    <a:cubicBezTo>
                      <a:pt x="549" y="2277"/>
                      <a:pt x="735" y="2240"/>
                      <a:pt x="922" y="2202"/>
                    </a:cubicBezTo>
                    <a:cubicBezTo>
                      <a:pt x="1108" y="2128"/>
                      <a:pt x="1257" y="2053"/>
                      <a:pt x="1444" y="1979"/>
                    </a:cubicBezTo>
                    <a:lnTo>
                      <a:pt x="2413" y="1531"/>
                    </a:lnTo>
                    <a:lnTo>
                      <a:pt x="3382" y="1047"/>
                    </a:lnTo>
                    <a:lnTo>
                      <a:pt x="3867" y="860"/>
                    </a:lnTo>
                    <a:cubicBezTo>
                      <a:pt x="4090" y="748"/>
                      <a:pt x="4240" y="674"/>
                      <a:pt x="4314" y="450"/>
                    </a:cubicBezTo>
                    <a:cubicBezTo>
                      <a:pt x="4389" y="264"/>
                      <a:pt x="4277" y="77"/>
                      <a:pt x="4090" y="40"/>
                    </a:cubicBezTo>
                    <a:cubicBezTo>
                      <a:pt x="4035" y="12"/>
                      <a:pt x="3981" y="1"/>
                      <a:pt x="39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3"/>
              <p:cNvSpPr/>
              <p:nvPr/>
            </p:nvSpPr>
            <p:spPr>
              <a:xfrm>
                <a:off x="4235725" y="4780925"/>
                <a:ext cx="38425" cy="96775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3871" extrusionOk="0">
                    <a:moveTo>
                      <a:pt x="373" y="0"/>
                    </a:moveTo>
                    <a:cubicBezTo>
                      <a:pt x="186" y="0"/>
                      <a:pt x="0" y="153"/>
                      <a:pt x="45" y="400"/>
                    </a:cubicBezTo>
                    <a:cubicBezTo>
                      <a:pt x="232" y="997"/>
                      <a:pt x="381" y="1593"/>
                      <a:pt x="567" y="2189"/>
                    </a:cubicBezTo>
                    <a:cubicBezTo>
                      <a:pt x="642" y="2786"/>
                      <a:pt x="903" y="3345"/>
                      <a:pt x="1275" y="3830"/>
                    </a:cubicBezTo>
                    <a:cubicBezTo>
                      <a:pt x="1304" y="3858"/>
                      <a:pt x="1332" y="3870"/>
                      <a:pt x="1359" y="3870"/>
                    </a:cubicBezTo>
                    <a:cubicBezTo>
                      <a:pt x="1401" y="3870"/>
                      <a:pt x="1439" y="3839"/>
                      <a:pt x="1462" y="3793"/>
                    </a:cubicBezTo>
                    <a:cubicBezTo>
                      <a:pt x="1536" y="3196"/>
                      <a:pt x="1425" y="2562"/>
                      <a:pt x="1201" y="2003"/>
                    </a:cubicBezTo>
                    <a:cubicBezTo>
                      <a:pt x="1014" y="1407"/>
                      <a:pt x="865" y="810"/>
                      <a:pt x="679" y="214"/>
                    </a:cubicBezTo>
                    <a:cubicBezTo>
                      <a:pt x="620" y="66"/>
                      <a:pt x="496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3"/>
              <p:cNvSpPr/>
              <p:nvPr/>
            </p:nvSpPr>
            <p:spPr>
              <a:xfrm>
                <a:off x="4267600" y="4724500"/>
                <a:ext cx="55000" cy="176500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7060" extrusionOk="0">
                    <a:moveTo>
                      <a:pt x="244" y="0"/>
                    </a:moveTo>
                    <a:cubicBezTo>
                      <a:pt x="129" y="0"/>
                      <a:pt x="0" y="96"/>
                      <a:pt x="0" y="234"/>
                    </a:cubicBezTo>
                    <a:cubicBezTo>
                      <a:pt x="299" y="1390"/>
                      <a:pt x="597" y="2582"/>
                      <a:pt x="895" y="3738"/>
                    </a:cubicBezTo>
                    <a:cubicBezTo>
                      <a:pt x="1044" y="4297"/>
                      <a:pt x="1193" y="4857"/>
                      <a:pt x="1342" y="5453"/>
                    </a:cubicBezTo>
                    <a:cubicBezTo>
                      <a:pt x="1492" y="6012"/>
                      <a:pt x="1715" y="6534"/>
                      <a:pt x="2014" y="7019"/>
                    </a:cubicBezTo>
                    <a:cubicBezTo>
                      <a:pt x="2028" y="7047"/>
                      <a:pt x="2053" y="7059"/>
                      <a:pt x="2078" y="7059"/>
                    </a:cubicBezTo>
                    <a:cubicBezTo>
                      <a:pt x="2120" y="7059"/>
                      <a:pt x="2163" y="7028"/>
                      <a:pt x="2163" y="6982"/>
                    </a:cubicBezTo>
                    <a:cubicBezTo>
                      <a:pt x="2200" y="6422"/>
                      <a:pt x="2088" y="5863"/>
                      <a:pt x="1939" y="5341"/>
                    </a:cubicBezTo>
                    <a:cubicBezTo>
                      <a:pt x="1753" y="4745"/>
                      <a:pt x="1603" y="4186"/>
                      <a:pt x="1417" y="3589"/>
                    </a:cubicBezTo>
                    <a:cubicBezTo>
                      <a:pt x="1082" y="2433"/>
                      <a:pt x="746" y="1278"/>
                      <a:pt x="410" y="122"/>
                    </a:cubicBezTo>
                    <a:cubicBezTo>
                      <a:pt x="382" y="37"/>
                      <a:pt x="315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3"/>
              <p:cNvSpPr/>
              <p:nvPr/>
            </p:nvSpPr>
            <p:spPr>
              <a:xfrm>
                <a:off x="4304875" y="4684900"/>
                <a:ext cx="82975" cy="266375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10655" extrusionOk="0">
                    <a:moveTo>
                      <a:pt x="115" y="1"/>
                    </a:moveTo>
                    <a:cubicBezTo>
                      <a:pt x="55" y="1"/>
                      <a:pt x="1" y="50"/>
                      <a:pt x="1" y="140"/>
                    </a:cubicBezTo>
                    <a:cubicBezTo>
                      <a:pt x="75" y="1035"/>
                      <a:pt x="262" y="1930"/>
                      <a:pt x="560" y="2750"/>
                    </a:cubicBezTo>
                    <a:cubicBezTo>
                      <a:pt x="783" y="3682"/>
                      <a:pt x="1007" y="4614"/>
                      <a:pt x="1268" y="5509"/>
                    </a:cubicBezTo>
                    <a:cubicBezTo>
                      <a:pt x="1529" y="6441"/>
                      <a:pt x="1753" y="7335"/>
                      <a:pt x="1976" y="8267"/>
                    </a:cubicBezTo>
                    <a:cubicBezTo>
                      <a:pt x="2200" y="9050"/>
                      <a:pt x="2312" y="10019"/>
                      <a:pt x="2908" y="10616"/>
                    </a:cubicBezTo>
                    <a:cubicBezTo>
                      <a:pt x="2935" y="10642"/>
                      <a:pt x="2971" y="10655"/>
                      <a:pt x="3007" y="10655"/>
                    </a:cubicBezTo>
                    <a:cubicBezTo>
                      <a:pt x="3075" y="10655"/>
                      <a:pt x="3145" y="10614"/>
                      <a:pt x="3169" y="10541"/>
                    </a:cubicBezTo>
                    <a:cubicBezTo>
                      <a:pt x="3318" y="9721"/>
                      <a:pt x="2946" y="8864"/>
                      <a:pt x="2722" y="8044"/>
                    </a:cubicBezTo>
                    <a:cubicBezTo>
                      <a:pt x="2498" y="7149"/>
                      <a:pt x="2200" y="6217"/>
                      <a:pt x="1939" y="5322"/>
                    </a:cubicBezTo>
                    <a:cubicBezTo>
                      <a:pt x="1678" y="4427"/>
                      <a:pt x="1417" y="3495"/>
                      <a:pt x="1119" y="2601"/>
                    </a:cubicBezTo>
                    <a:cubicBezTo>
                      <a:pt x="933" y="1743"/>
                      <a:pt x="634" y="886"/>
                      <a:pt x="224" y="66"/>
                    </a:cubicBezTo>
                    <a:cubicBezTo>
                      <a:pt x="195" y="22"/>
                      <a:pt x="154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3"/>
              <p:cNvSpPr/>
              <p:nvPr/>
            </p:nvSpPr>
            <p:spPr>
              <a:xfrm>
                <a:off x="4381300" y="4736725"/>
                <a:ext cx="63400" cy="2445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9780" extrusionOk="0">
                    <a:moveTo>
                      <a:pt x="130" y="1"/>
                    </a:moveTo>
                    <a:cubicBezTo>
                      <a:pt x="65" y="1"/>
                      <a:pt x="1" y="38"/>
                      <a:pt x="1" y="118"/>
                    </a:cubicBezTo>
                    <a:cubicBezTo>
                      <a:pt x="224" y="1758"/>
                      <a:pt x="522" y="3361"/>
                      <a:pt x="895" y="4964"/>
                    </a:cubicBezTo>
                    <a:cubicBezTo>
                      <a:pt x="1082" y="5747"/>
                      <a:pt x="1268" y="6567"/>
                      <a:pt x="1454" y="7350"/>
                    </a:cubicBezTo>
                    <a:cubicBezTo>
                      <a:pt x="1604" y="8170"/>
                      <a:pt x="1865" y="8953"/>
                      <a:pt x="2237" y="9699"/>
                    </a:cubicBezTo>
                    <a:cubicBezTo>
                      <a:pt x="2280" y="9756"/>
                      <a:pt x="2334" y="9780"/>
                      <a:pt x="2384" y="9780"/>
                    </a:cubicBezTo>
                    <a:cubicBezTo>
                      <a:pt x="2464" y="9780"/>
                      <a:pt x="2536" y="9716"/>
                      <a:pt x="2536" y="9624"/>
                    </a:cubicBezTo>
                    <a:cubicBezTo>
                      <a:pt x="2536" y="8841"/>
                      <a:pt x="2424" y="8058"/>
                      <a:pt x="2200" y="7350"/>
                    </a:cubicBezTo>
                    <a:cubicBezTo>
                      <a:pt x="1976" y="6530"/>
                      <a:pt x="1790" y="5710"/>
                      <a:pt x="1566" y="4889"/>
                    </a:cubicBezTo>
                    <a:cubicBezTo>
                      <a:pt x="1156" y="3286"/>
                      <a:pt x="783" y="1646"/>
                      <a:pt x="261" y="80"/>
                    </a:cubicBezTo>
                    <a:cubicBezTo>
                      <a:pt x="244" y="28"/>
                      <a:pt x="187" y="1"/>
                      <a:pt x="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3"/>
              <p:cNvSpPr/>
              <p:nvPr/>
            </p:nvSpPr>
            <p:spPr>
              <a:xfrm>
                <a:off x="4440950" y="4782400"/>
                <a:ext cx="46625" cy="20997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8399" extrusionOk="0">
                    <a:moveTo>
                      <a:pt x="94" y="0"/>
                    </a:moveTo>
                    <a:cubicBezTo>
                      <a:pt x="43" y="0"/>
                      <a:pt x="0" y="37"/>
                      <a:pt x="0" y="117"/>
                    </a:cubicBezTo>
                    <a:cubicBezTo>
                      <a:pt x="75" y="1497"/>
                      <a:pt x="261" y="2876"/>
                      <a:pt x="560" y="4255"/>
                    </a:cubicBezTo>
                    <a:cubicBezTo>
                      <a:pt x="671" y="4964"/>
                      <a:pt x="783" y="5672"/>
                      <a:pt x="895" y="6343"/>
                    </a:cubicBezTo>
                    <a:cubicBezTo>
                      <a:pt x="970" y="7014"/>
                      <a:pt x="1156" y="7685"/>
                      <a:pt x="1492" y="8319"/>
                    </a:cubicBezTo>
                    <a:cubicBezTo>
                      <a:pt x="1526" y="8371"/>
                      <a:pt x="1585" y="8399"/>
                      <a:pt x="1642" y="8399"/>
                    </a:cubicBezTo>
                    <a:cubicBezTo>
                      <a:pt x="1707" y="8399"/>
                      <a:pt x="1770" y="8362"/>
                      <a:pt x="1790" y="8282"/>
                    </a:cubicBezTo>
                    <a:cubicBezTo>
                      <a:pt x="1864" y="7648"/>
                      <a:pt x="1827" y="7014"/>
                      <a:pt x="1641" y="6380"/>
                    </a:cubicBezTo>
                    <a:cubicBezTo>
                      <a:pt x="1492" y="5672"/>
                      <a:pt x="1343" y="4964"/>
                      <a:pt x="1193" y="4255"/>
                    </a:cubicBezTo>
                    <a:cubicBezTo>
                      <a:pt x="1007" y="2839"/>
                      <a:pt x="671" y="1422"/>
                      <a:pt x="224" y="80"/>
                    </a:cubicBezTo>
                    <a:cubicBezTo>
                      <a:pt x="190" y="28"/>
                      <a:pt x="139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3"/>
              <p:cNvSpPr/>
              <p:nvPr/>
            </p:nvSpPr>
            <p:spPr>
              <a:xfrm>
                <a:off x="4482900" y="4832725"/>
                <a:ext cx="30775" cy="10030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4012" extrusionOk="0">
                    <a:moveTo>
                      <a:pt x="206" y="0"/>
                    </a:moveTo>
                    <a:cubicBezTo>
                      <a:pt x="131" y="0"/>
                      <a:pt x="57" y="38"/>
                      <a:pt x="37" y="117"/>
                    </a:cubicBezTo>
                    <a:lnTo>
                      <a:pt x="37" y="80"/>
                    </a:lnTo>
                    <a:cubicBezTo>
                      <a:pt x="0" y="229"/>
                      <a:pt x="0" y="416"/>
                      <a:pt x="37" y="565"/>
                    </a:cubicBezTo>
                    <a:cubicBezTo>
                      <a:pt x="75" y="714"/>
                      <a:pt x="75" y="900"/>
                      <a:pt x="112" y="1049"/>
                    </a:cubicBezTo>
                    <a:cubicBezTo>
                      <a:pt x="149" y="1385"/>
                      <a:pt x="224" y="1721"/>
                      <a:pt x="261" y="2056"/>
                    </a:cubicBezTo>
                    <a:cubicBezTo>
                      <a:pt x="298" y="2392"/>
                      <a:pt x="373" y="2727"/>
                      <a:pt x="485" y="3063"/>
                    </a:cubicBezTo>
                    <a:cubicBezTo>
                      <a:pt x="597" y="3324"/>
                      <a:pt x="634" y="3734"/>
                      <a:pt x="857" y="3957"/>
                    </a:cubicBezTo>
                    <a:cubicBezTo>
                      <a:pt x="895" y="3995"/>
                      <a:pt x="940" y="4011"/>
                      <a:pt x="986" y="4011"/>
                    </a:cubicBezTo>
                    <a:cubicBezTo>
                      <a:pt x="1077" y="4011"/>
                      <a:pt x="1168" y="3945"/>
                      <a:pt x="1193" y="3845"/>
                    </a:cubicBezTo>
                    <a:cubicBezTo>
                      <a:pt x="1230" y="3696"/>
                      <a:pt x="1230" y="3547"/>
                      <a:pt x="1193" y="3398"/>
                    </a:cubicBezTo>
                    <a:cubicBezTo>
                      <a:pt x="1193" y="3212"/>
                      <a:pt x="1156" y="3063"/>
                      <a:pt x="1156" y="2913"/>
                    </a:cubicBezTo>
                    <a:cubicBezTo>
                      <a:pt x="1118" y="2578"/>
                      <a:pt x="1044" y="2242"/>
                      <a:pt x="932" y="1944"/>
                    </a:cubicBezTo>
                    <a:cubicBezTo>
                      <a:pt x="857" y="1609"/>
                      <a:pt x="783" y="1310"/>
                      <a:pt x="708" y="1012"/>
                    </a:cubicBezTo>
                    <a:cubicBezTo>
                      <a:pt x="634" y="677"/>
                      <a:pt x="522" y="341"/>
                      <a:pt x="373" y="80"/>
                    </a:cubicBezTo>
                    <a:cubicBezTo>
                      <a:pt x="338" y="28"/>
                      <a:pt x="272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3"/>
              <p:cNvSpPr/>
              <p:nvPr/>
            </p:nvSpPr>
            <p:spPr>
              <a:xfrm>
                <a:off x="4472625" y="4829875"/>
                <a:ext cx="163125" cy="165175"/>
              </a:xfrm>
              <a:custGeom>
                <a:avLst/>
                <a:gdLst/>
                <a:ahLst/>
                <a:cxnLst/>
                <a:rect l="l" t="t" r="r" b="b"/>
                <a:pathLst>
                  <a:path w="6525" h="6607" extrusionOk="0">
                    <a:moveTo>
                      <a:pt x="5840" y="0"/>
                    </a:moveTo>
                    <a:cubicBezTo>
                      <a:pt x="5671" y="0"/>
                      <a:pt x="5496" y="67"/>
                      <a:pt x="5369" y="194"/>
                    </a:cubicBezTo>
                    <a:cubicBezTo>
                      <a:pt x="5045" y="446"/>
                      <a:pt x="4738" y="734"/>
                      <a:pt x="4453" y="1043"/>
                    </a:cubicBezTo>
                    <a:lnTo>
                      <a:pt x="4453" y="1043"/>
                    </a:lnTo>
                    <a:cubicBezTo>
                      <a:pt x="4324" y="1055"/>
                      <a:pt x="4200" y="1115"/>
                      <a:pt x="4102" y="1238"/>
                    </a:cubicBezTo>
                    <a:cubicBezTo>
                      <a:pt x="3999" y="1376"/>
                      <a:pt x="3903" y="1521"/>
                      <a:pt x="3816" y="1675"/>
                    </a:cubicBezTo>
                    <a:lnTo>
                      <a:pt x="3816" y="1675"/>
                    </a:lnTo>
                    <a:cubicBezTo>
                      <a:pt x="3727" y="1625"/>
                      <a:pt x="3625" y="1598"/>
                      <a:pt x="3524" y="1598"/>
                    </a:cubicBezTo>
                    <a:cubicBezTo>
                      <a:pt x="3349" y="1598"/>
                      <a:pt x="3173" y="1680"/>
                      <a:pt x="3058" y="1872"/>
                    </a:cubicBezTo>
                    <a:cubicBezTo>
                      <a:pt x="3058" y="1872"/>
                      <a:pt x="3058" y="1872"/>
                      <a:pt x="3058" y="1872"/>
                    </a:cubicBezTo>
                    <a:lnTo>
                      <a:pt x="3058" y="1872"/>
                    </a:lnTo>
                    <a:cubicBezTo>
                      <a:pt x="2648" y="2543"/>
                      <a:pt x="2238" y="3177"/>
                      <a:pt x="1865" y="3848"/>
                    </a:cubicBezTo>
                    <a:cubicBezTo>
                      <a:pt x="1648" y="4239"/>
                      <a:pt x="1468" y="4592"/>
                      <a:pt x="1283" y="4937"/>
                    </a:cubicBezTo>
                    <a:lnTo>
                      <a:pt x="1283" y="4937"/>
                    </a:lnTo>
                    <a:cubicBezTo>
                      <a:pt x="1229" y="4960"/>
                      <a:pt x="1175" y="4982"/>
                      <a:pt x="1119" y="5003"/>
                    </a:cubicBezTo>
                    <a:cubicBezTo>
                      <a:pt x="839" y="5087"/>
                      <a:pt x="580" y="5256"/>
                      <a:pt x="373" y="5477"/>
                    </a:cubicBezTo>
                    <a:lnTo>
                      <a:pt x="373" y="5477"/>
                    </a:lnTo>
                    <a:cubicBezTo>
                      <a:pt x="252" y="5552"/>
                      <a:pt x="158" y="5673"/>
                      <a:pt x="113" y="5823"/>
                    </a:cubicBezTo>
                    <a:cubicBezTo>
                      <a:pt x="1" y="6234"/>
                      <a:pt x="299" y="6606"/>
                      <a:pt x="709" y="6606"/>
                    </a:cubicBezTo>
                    <a:cubicBezTo>
                      <a:pt x="1119" y="6569"/>
                      <a:pt x="1492" y="6420"/>
                      <a:pt x="1828" y="6159"/>
                    </a:cubicBezTo>
                    <a:lnTo>
                      <a:pt x="1842" y="6151"/>
                    </a:lnTo>
                    <a:lnTo>
                      <a:pt x="1842" y="6151"/>
                    </a:lnTo>
                    <a:cubicBezTo>
                      <a:pt x="1843" y="6151"/>
                      <a:pt x="1845" y="6151"/>
                      <a:pt x="1846" y="6151"/>
                    </a:cubicBezTo>
                    <a:cubicBezTo>
                      <a:pt x="2018" y="6151"/>
                      <a:pt x="2190" y="6076"/>
                      <a:pt x="2312" y="5898"/>
                    </a:cubicBezTo>
                    <a:cubicBezTo>
                      <a:pt x="2314" y="5896"/>
                      <a:pt x="2315" y="5894"/>
                      <a:pt x="2316" y="5892"/>
                    </a:cubicBezTo>
                    <a:lnTo>
                      <a:pt x="2316" y="5892"/>
                    </a:lnTo>
                    <a:lnTo>
                      <a:pt x="2648" y="5712"/>
                    </a:lnTo>
                    <a:cubicBezTo>
                      <a:pt x="2834" y="5600"/>
                      <a:pt x="3013" y="5483"/>
                      <a:pt x="3184" y="5360"/>
                    </a:cubicBezTo>
                    <a:lnTo>
                      <a:pt x="3184" y="5360"/>
                    </a:lnTo>
                    <a:cubicBezTo>
                      <a:pt x="3219" y="5366"/>
                      <a:pt x="3253" y="5369"/>
                      <a:pt x="3288" y="5369"/>
                    </a:cubicBezTo>
                    <a:cubicBezTo>
                      <a:pt x="3500" y="5369"/>
                      <a:pt x="3711" y="5262"/>
                      <a:pt x="3841" y="5003"/>
                    </a:cubicBezTo>
                    <a:cubicBezTo>
                      <a:pt x="3864" y="4968"/>
                      <a:pt x="3887" y="4933"/>
                      <a:pt x="3909" y="4899"/>
                    </a:cubicBezTo>
                    <a:lnTo>
                      <a:pt x="3909" y="4899"/>
                    </a:lnTo>
                    <a:cubicBezTo>
                      <a:pt x="4671" y="3741"/>
                      <a:pt x="5467" y="2583"/>
                      <a:pt x="6227" y="1424"/>
                    </a:cubicBezTo>
                    <a:cubicBezTo>
                      <a:pt x="6321" y="1288"/>
                      <a:pt x="6346" y="1147"/>
                      <a:pt x="6324" y="1018"/>
                    </a:cubicBezTo>
                    <a:lnTo>
                      <a:pt x="6324" y="1018"/>
                    </a:lnTo>
                    <a:lnTo>
                      <a:pt x="6376" y="940"/>
                    </a:lnTo>
                    <a:cubicBezTo>
                      <a:pt x="6525" y="679"/>
                      <a:pt x="6450" y="306"/>
                      <a:pt x="6189" y="120"/>
                    </a:cubicBezTo>
                    <a:cubicBezTo>
                      <a:pt x="6093" y="39"/>
                      <a:pt x="5968" y="0"/>
                      <a:pt x="5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0" name="Google Shape;1750;p43"/>
          <p:cNvGrpSpPr/>
          <p:nvPr/>
        </p:nvGrpSpPr>
        <p:grpSpPr>
          <a:xfrm rot="1199938">
            <a:off x="7517910" y="-689884"/>
            <a:ext cx="3139560" cy="2583418"/>
            <a:chOff x="1599175" y="25650"/>
            <a:chExt cx="1723775" cy="1418425"/>
          </a:xfrm>
        </p:grpSpPr>
        <p:sp>
          <p:nvSpPr>
            <p:cNvPr id="1751" name="Google Shape;1751;p43"/>
            <p:cNvSpPr/>
            <p:nvPr/>
          </p:nvSpPr>
          <p:spPr>
            <a:xfrm>
              <a:off x="1599175" y="25650"/>
              <a:ext cx="1723775" cy="1418425"/>
            </a:xfrm>
            <a:custGeom>
              <a:avLst/>
              <a:gdLst/>
              <a:ahLst/>
              <a:cxnLst/>
              <a:rect l="l" t="t" r="r" b="b"/>
              <a:pathLst>
                <a:path w="68951" h="56737" extrusionOk="0">
                  <a:moveTo>
                    <a:pt x="61681" y="4711"/>
                  </a:moveTo>
                  <a:cubicBezTo>
                    <a:pt x="61786" y="4711"/>
                    <a:pt x="61893" y="4717"/>
                    <a:pt x="62002" y="4730"/>
                  </a:cubicBezTo>
                  <a:cubicBezTo>
                    <a:pt x="64193" y="4998"/>
                    <a:pt x="64968" y="7804"/>
                    <a:pt x="63231" y="9167"/>
                  </a:cubicBezTo>
                  <a:cubicBezTo>
                    <a:pt x="62781" y="9527"/>
                    <a:pt x="62240" y="9703"/>
                    <a:pt x="61700" y="9703"/>
                  </a:cubicBezTo>
                  <a:cubicBezTo>
                    <a:pt x="60961" y="9703"/>
                    <a:pt x="60225" y="9373"/>
                    <a:pt x="59730" y="8739"/>
                  </a:cubicBezTo>
                  <a:cubicBezTo>
                    <a:pt x="58434" y="7087"/>
                    <a:pt x="59651" y="4711"/>
                    <a:pt x="61681" y="4711"/>
                  </a:cubicBezTo>
                  <a:close/>
                  <a:moveTo>
                    <a:pt x="63365" y="0"/>
                  </a:moveTo>
                  <a:lnTo>
                    <a:pt x="0" y="49601"/>
                  </a:lnTo>
                  <a:lnTo>
                    <a:pt x="5613" y="56737"/>
                  </a:lnTo>
                  <a:lnTo>
                    <a:pt x="68950" y="7162"/>
                  </a:lnTo>
                  <a:lnTo>
                    <a:pt x="633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2" name="Google Shape;1752;p43"/>
            <p:cNvGrpSpPr/>
            <p:nvPr/>
          </p:nvGrpSpPr>
          <p:grpSpPr>
            <a:xfrm>
              <a:off x="1700725" y="301575"/>
              <a:ext cx="1363000" cy="1129150"/>
              <a:chOff x="1700725" y="301575"/>
              <a:chExt cx="1363000" cy="1129150"/>
            </a:xfrm>
          </p:grpSpPr>
          <p:sp>
            <p:nvSpPr>
              <p:cNvPr id="1753" name="Google Shape;1753;p43"/>
              <p:cNvSpPr/>
              <p:nvPr/>
            </p:nvSpPr>
            <p:spPr>
              <a:xfrm>
                <a:off x="2952125" y="301575"/>
                <a:ext cx="111600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59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58"/>
                    </a:lnTo>
                    <a:lnTo>
                      <a:pt x="4463" y="4250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3"/>
              <p:cNvSpPr/>
              <p:nvPr/>
            </p:nvSpPr>
            <p:spPr>
              <a:xfrm>
                <a:off x="2932750" y="371050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49" y="1"/>
                    </a:moveTo>
                    <a:lnTo>
                      <a:pt x="0" y="909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3"/>
              <p:cNvSpPr/>
              <p:nvPr/>
            </p:nvSpPr>
            <p:spPr>
              <a:xfrm>
                <a:off x="2795775" y="4786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45" y="3795"/>
                    </a:lnTo>
                    <a:lnTo>
                      <a:pt x="3421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3"/>
              <p:cNvSpPr/>
              <p:nvPr/>
            </p:nvSpPr>
            <p:spPr>
              <a:xfrm>
                <a:off x="2887300" y="4071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6" y="3796"/>
                    </a:lnTo>
                    <a:lnTo>
                      <a:pt x="3422" y="2860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3"/>
              <p:cNvSpPr/>
              <p:nvPr/>
            </p:nvSpPr>
            <p:spPr>
              <a:xfrm>
                <a:off x="2841200" y="4425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95"/>
                    </a:lnTo>
                    <a:lnTo>
                      <a:pt x="3422" y="2887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3"/>
              <p:cNvSpPr/>
              <p:nvPr/>
            </p:nvSpPr>
            <p:spPr>
              <a:xfrm>
                <a:off x="2723625" y="479950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76" y="1"/>
                    </a:moveTo>
                    <a:lnTo>
                      <a:pt x="0" y="936"/>
                    </a:lnTo>
                    <a:lnTo>
                      <a:pt x="3314" y="5159"/>
                    </a:lnTo>
                    <a:lnTo>
                      <a:pt x="4490" y="4250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3"/>
              <p:cNvSpPr/>
              <p:nvPr/>
            </p:nvSpPr>
            <p:spPr>
              <a:xfrm>
                <a:off x="2704250" y="550125"/>
                <a:ext cx="85550" cy="942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69" extrusionOk="0">
                    <a:moveTo>
                      <a:pt x="1176" y="0"/>
                    </a:moveTo>
                    <a:lnTo>
                      <a:pt x="0" y="909"/>
                    </a:lnTo>
                    <a:lnTo>
                      <a:pt x="2272" y="3768"/>
                    </a:lnTo>
                    <a:lnTo>
                      <a:pt x="3421" y="2860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3"/>
              <p:cNvSpPr/>
              <p:nvPr/>
            </p:nvSpPr>
            <p:spPr>
              <a:xfrm>
                <a:off x="2567950" y="657025"/>
                <a:ext cx="84875" cy="9487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3795" extrusionOk="0">
                    <a:moveTo>
                      <a:pt x="1150" y="0"/>
                    </a:moveTo>
                    <a:lnTo>
                      <a:pt x="0" y="909"/>
                    </a:lnTo>
                    <a:lnTo>
                      <a:pt x="2245" y="3795"/>
                    </a:lnTo>
                    <a:lnTo>
                      <a:pt x="3394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3"/>
              <p:cNvSpPr/>
              <p:nvPr/>
            </p:nvSpPr>
            <p:spPr>
              <a:xfrm>
                <a:off x="2658825" y="585525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0"/>
                    </a:moveTo>
                    <a:lnTo>
                      <a:pt x="0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3"/>
              <p:cNvSpPr/>
              <p:nvPr/>
            </p:nvSpPr>
            <p:spPr>
              <a:xfrm>
                <a:off x="2613375" y="6216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2" y="2860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3"/>
              <p:cNvSpPr/>
              <p:nvPr/>
            </p:nvSpPr>
            <p:spPr>
              <a:xfrm>
                <a:off x="2495800" y="659025"/>
                <a:ext cx="11160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32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31"/>
                    </a:lnTo>
                    <a:lnTo>
                      <a:pt x="4463" y="4223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3"/>
              <p:cNvSpPr/>
              <p:nvPr/>
            </p:nvSpPr>
            <p:spPr>
              <a:xfrm>
                <a:off x="2476425" y="728500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1"/>
                    </a:moveTo>
                    <a:lnTo>
                      <a:pt x="0" y="909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3"/>
              <p:cNvSpPr/>
              <p:nvPr/>
            </p:nvSpPr>
            <p:spPr>
              <a:xfrm>
                <a:off x="2339450" y="8354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6" y="1"/>
                    </a:moveTo>
                    <a:lnTo>
                      <a:pt x="1" y="936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3"/>
              <p:cNvSpPr/>
              <p:nvPr/>
            </p:nvSpPr>
            <p:spPr>
              <a:xfrm>
                <a:off x="2430975" y="763925"/>
                <a:ext cx="85550" cy="9487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5" extrusionOk="0">
                    <a:moveTo>
                      <a:pt x="1150" y="0"/>
                    </a:moveTo>
                    <a:lnTo>
                      <a:pt x="1" y="909"/>
                    </a:lnTo>
                    <a:lnTo>
                      <a:pt x="2246" y="3795"/>
                    </a:lnTo>
                    <a:lnTo>
                      <a:pt x="3422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3"/>
              <p:cNvSpPr/>
              <p:nvPr/>
            </p:nvSpPr>
            <p:spPr>
              <a:xfrm>
                <a:off x="2384875" y="8000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2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3"/>
              <p:cNvSpPr/>
              <p:nvPr/>
            </p:nvSpPr>
            <p:spPr>
              <a:xfrm>
                <a:off x="2267300" y="837400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76" y="1"/>
                    </a:moveTo>
                    <a:lnTo>
                      <a:pt x="0" y="909"/>
                    </a:lnTo>
                    <a:lnTo>
                      <a:pt x="3314" y="5159"/>
                    </a:lnTo>
                    <a:lnTo>
                      <a:pt x="4490" y="4250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3"/>
              <p:cNvSpPr/>
              <p:nvPr/>
            </p:nvSpPr>
            <p:spPr>
              <a:xfrm>
                <a:off x="2248575" y="90690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0"/>
                    </a:moveTo>
                    <a:lnTo>
                      <a:pt x="1" y="909"/>
                    </a:lnTo>
                    <a:lnTo>
                      <a:pt x="2246" y="3795"/>
                    </a:lnTo>
                    <a:lnTo>
                      <a:pt x="3422" y="2886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3"/>
              <p:cNvSpPr/>
              <p:nvPr/>
            </p:nvSpPr>
            <p:spPr>
              <a:xfrm>
                <a:off x="2111625" y="10144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0" y="910"/>
                    </a:lnTo>
                    <a:lnTo>
                      <a:pt x="2245" y="3796"/>
                    </a:lnTo>
                    <a:lnTo>
                      <a:pt x="3421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3"/>
              <p:cNvSpPr/>
              <p:nvPr/>
            </p:nvSpPr>
            <p:spPr>
              <a:xfrm>
                <a:off x="2202475" y="94297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95"/>
                    </a:lnTo>
                    <a:lnTo>
                      <a:pt x="3422" y="2887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3"/>
              <p:cNvSpPr/>
              <p:nvPr/>
            </p:nvSpPr>
            <p:spPr>
              <a:xfrm>
                <a:off x="2157050" y="97837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1" y="2887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3"/>
              <p:cNvSpPr/>
              <p:nvPr/>
            </p:nvSpPr>
            <p:spPr>
              <a:xfrm>
                <a:off x="2039475" y="1016475"/>
                <a:ext cx="11160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5132" extrusionOk="0">
                    <a:moveTo>
                      <a:pt x="1149" y="0"/>
                    </a:moveTo>
                    <a:lnTo>
                      <a:pt x="0" y="909"/>
                    </a:lnTo>
                    <a:lnTo>
                      <a:pt x="3314" y="5131"/>
                    </a:lnTo>
                    <a:lnTo>
                      <a:pt x="4463" y="4223"/>
                    </a:lnTo>
                    <a:lnTo>
                      <a:pt x="11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3"/>
              <p:cNvSpPr/>
              <p:nvPr/>
            </p:nvSpPr>
            <p:spPr>
              <a:xfrm>
                <a:off x="2020100" y="1085275"/>
                <a:ext cx="855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3796" extrusionOk="0">
                    <a:moveTo>
                      <a:pt x="1176" y="1"/>
                    </a:moveTo>
                    <a:lnTo>
                      <a:pt x="0" y="936"/>
                    </a:lnTo>
                    <a:lnTo>
                      <a:pt x="2272" y="3796"/>
                    </a:lnTo>
                    <a:lnTo>
                      <a:pt x="3421" y="2887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3"/>
              <p:cNvSpPr/>
              <p:nvPr/>
            </p:nvSpPr>
            <p:spPr>
              <a:xfrm>
                <a:off x="1883125" y="11928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6" y="0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3"/>
              <p:cNvSpPr/>
              <p:nvPr/>
            </p:nvSpPr>
            <p:spPr>
              <a:xfrm>
                <a:off x="1974650" y="1121350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09"/>
                    </a:lnTo>
                    <a:lnTo>
                      <a:pt x="2246" y="3796"/>
                    </a:lnTo>
                    <a:lnTo>
                      <a:pt x="3422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3"/>
              <p:cNvSpPr/>
              <p:nvPr/>
            </p:nvSpPr>
            <p:spPr>
              <a:xfrm>
                <a:off x="1929225" y="11574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5" y="3796"/>
                    </a:lnTo>
                    <a:lnTo>
                      <a:pt x="3421" y="2861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3"/>
              <p:cNvSpPr/>
              <p:nvPr/>
            </p:nvSpPr>
            <p:spPr>
              <a:xfrm>
                <a:off x="1810737" y="1190241"/>
                <a:ext cx="112275" cy="12897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5159" extrusionOk="0">
                    <a:moveTo>
                      <a:pt x="1150" y="1"/>
                    </a:moveTo>
                    <a:lnTo>
                      <a:pt x="0" y="909"/>
                    </a:lnTo>
                    <a:lnTo>
                      <a:pt x="3314" y="5158"/>
                    </a:lnTo>
                    <a:lnTo>
                      <a:pt x="4490" y="4250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3"/>
              <p:cNvSpPr/>
              <p:nvPr/>
            </p:nvSpPr>
            <p:spPr>
              <a:xfrm>
                <a:off x="1792250" y="12643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50" y="1"/>
                    </a:moveTo>
                    <a:lnTo>
                      <a:pt x="1" y="910"/>
                    </a:lnTo>
                    <a:lnTo>
                      <a:pt x="2246" y="3796"/>
                    </a:lnTo>
                    <a:lnTo>
                      <a:pt x="3422" y="2887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3"/>
              <p:cNvSpPr/>
              <p:nvPr/>
            </p:nvSpPr>
            <p:spPr>
              <a:xfrm>
                <a:off x="1746150" y="1300425"/>
                <a:ext cx="85550" cy="942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69" extrusionOk="0">
                    <a:moveTo>
                      <a:pt x="1177" y="0"/>
                    </a:moveTo>
                    <a:lnTo>
                      <a:pt x="1" y="909"/>
                    </a:lnTo>
                    <a:lnTo>
                      <a:pt x="2273" y="3768"/>
                    </a:lnTo>
                    <a:lnTo>
                      <a:pt x="3422" y="2860"/>
                    </a:lnTo>
                    <a:lnTo>
                      <a:pt x="1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3"/>
              <p:cNvSpPr/>
              <p:nvPr/>
            </p:nvSpPr>
            <p:spPr>
              <a:xfrm>
                <a:off x="1700725" y="1335825"/>
                <a:ext cx="85550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96" extrusionOk="0">
                    <a:moveTo>
                      <a:pt x="1177" y="1"/>
                    </a:moveTo>
                    <a:lnTo>
                      <a:pt x="1" y="909"/>
                    </a:lnTo>
                    <a:lnTo>
                      <a:pt x="2272" y="3795"/>
                    </a:lnTo>
                    <a:lnTo>
                      <a:pt x="3421" y="2887"/>
                    </a:lnTo>
                    <a:lnTo>
                      <a:pt x="11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44"/>
          <p:cNvSpPr txBox="1">
            <a:spLocks noGrp="1"/>
          </p:cNvSpPr>
          <p:nvPr>
            <p:ph type="subTitle" idx="2"/>
          </p:nvPr>
        </p:nvSpPr>
        <p:spPr>
          <a:xfrm>
            <a:off x="973200" y="3810474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Varios no se quien me odia :v</a:t>
            </a:r>
            <a:endParaRPr dirty="0"/>
          </a:p>
        </p:txBody>
      </p:sp>
      <p:sp>
        <p:nvSpPr>
          <p:cNvPr id="1787" name="Google Shape;1787;p44"/>
          <p:cNvSpPr txBox="1">
            <a:spLocks noGrp="1"/>
          </p:cNvSpPr>
          <p:nvPr>
            <p:ph type="subTitle" idx="7"/>
          </p:nvPr>
        </p:nvSpPr>
        <p:spPr>
          <a:xfrm>
            <a:off x="973200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Casa</a:t>
            </a:r>
            <a:endParaRPr dirty="0"/>
          </a:p>
        </p:txBody>
      </p:sp>
      <p:sp>
        <p:nvSpPr>
          <p:cNvPr id="1788" name="Google Shape;1788;p44"/>
          <p:cNvSpPr txBox="1">
            <a:spLocks noGrp="1"/>
          </p:cNvSpPr>
          <p:nvPr>
            <p:ph type="subTitle" idx="3"/>
          </p:nvPr>
        </p:nvSpPr>
        <p:spPr>
          <a:xfrm>
            <a:off x="3556575" y="3422254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Trabajo</a:t>
            </a:r>
            <a:endParaRPr dirty="0"/>
          </a:p>
        </p:txBody>
      </p:sp>
      <p:sp>
        <p:nvSpPr>
          <p:cNvPr id="1789" name="Google Shape;1789;p44"/>
          <p:cNvSpPr txBox="1">
            <a:spLocks noGrp="1"/>
          </p:cNvSpPr>
          <p:nvPr>
            <p:ph type="subTitle" idx="4"/>
          </p:nvPr>
        </p:nvSpPr>
        <p:spPr>
          <a:xfrm>
            <a:off x="3556575" y="3810475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 hice amigo de muchos clientes</a:t>
            </a:r>
            <a:endParaRPr dirty="0"/>
          </a:p>
        </p:txBody>
      </p:sp>
      <p:sp>
        <p:nvSpPr>
          <p:cNvPr id="1790" name="Google Shape;1790;p44"/>
          <p:cNvSpPr txBox="1">
            <a:spLocks noGrp="1"/>
          </p:cNvSpPr>
          <p:nvPr>
            <p:ph type="subTitle" idx="5"/>
          </p:nvPr>
        </p:nvSpPr>
        <p:spPr>
          <a:xfrm>
            <a:off x="6139951" y="3422254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Videojuegos</a:t>
            </a:r>
            <a:endParaRPr dirty="0"/>
          </a:p>
        </p:txBody>
      </p:sp>
      <p:sp>
        <p:nvSpPr>
          <p:cNvPr id="1791" name="Google Shape;1791;p44"/>
          <p:cNvSpPr txBox="1">
            <a:spLocks noGrp="1"/>
          </p:cNvSpPr>
          <p:nvPr>
            <p:ph type="subTitle" idx="6"/>
          </p:nvPr>
        </p:nvSpPr>
        <p:spPr>
          <a:xfrm>
            <a:off x="6139951" y="3810474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Tengo como en 18 paises diferentes</a:t>
            </a:r>
            <a:endParaRPr dirty="0"/>
          </a:p>
        </p:txBody>
      </p:sp>
      <p:sp>
        <p:nvSpPr>
          <p:cNvPr id="1792" name="Google Shape;1792;p44"/>
          <p:cNvSpPr txBox="1">
            <a:spLocks noGrp="1"/>
          </p:cNvSpPr>
          <p:nvPr>
            <p:ph type="subTitle" idx="1"/>
          </p:nvPr>
        </p:nvSpPr>
        <p:spPr>
          <a:xfrm>
            <a:off x="973200" y="3422254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Sena</a:t>
            </a:r>
            <a:endParaRPr dirty="0"/>
          </a:p>
        </p:txBody>
      </p:sp>
      <p:sp>
        <p:nvSpPr>
          <p:cNvPr id="1793" name="Google Shape;1793;p44"/>
          <p:cNvSpPr txBox="1">
            <a:spLocks noGrp="1"/>
          </p:cNvSpPr>
          <p:nvPr>
            <p:ph type="subTitle" idx="9"/>
          </p:nvPr>
        </p:nvSpPr>
        <p:spPr>
          <a:xfrm>
            <a:off x="3556575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Gimnsasio</a:t>
            </a:r>
            <a:endParaRPr dirty="0"/>
          </a:p>
        </p:txBody>
      </p:sp>
      <p:sp>
        <p:nvSpPr>
          <p:cNvPr id="1794" name="Google Shape;1794;p44"/>
          <p:cNvSpPr txBox="1">
            <a:spLocks noGrp="1"/>
          </p:cNvSpPr>
          <p:nvPr>
            <p:ph type="subTitle" idx="14"/>
          </p:nvPr>
        </p:nvSpPr>
        <p:spPr>
          <a:xfrm>
            <a:off x="6139951" y="1794300"/>
            <a:ext cx="2284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Universidad</a:t>
            </a:r>
            <a:endParaRPr dirty="0"/>
          </a:p>
        </p:txBody>
      </p:sp>
      <p:sp>
        <p:nvSpPr>
          <p:cNvPr id="1795" name="Google Shape;1795;p44"/>
          <p:cNvSpPr txBox="1">
            <a:spLocks noGrp="1"/>
          </p:cNvSpPr>
          <p:nvPr>
            <p:ph type="subTitle" idx="8"/>
          </p:nvPr>
        </p:nvSpPr>
        <p:spPr>
          <a:xfrm>
            <a:off x="973200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 llevo bien con mis vecinos</a:t>
            </a:r>
            <a:endParaRPr dirty="0"/>
          </a:p>
        </p:txBody>
      </p:sp>
      <p:sp>
        <p:nvSpPr>
          <p:cNvPr id="1796" name="Google Shape;1796;p44"/>
          <p:cNvSpPr txBox="1">
            <a:spLocks noGrp="1"/>
          </p:cNvSpPr>
          <p:nvPr>
            <p:ph type="subTitle" idx="13"/>
          </p:nvPr>
        </p:nvSpPr>
        <p:spPr>
          <a:xfrm>
            <a:off x="3556575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Conozco y hablo con muchos dentro y fuera</a:t>
            </a:r>
            <a:endParaRPr dirty="0"/>
          </a:p>
        </p:txBody>
      </p:sp>
      <p:sp>
        <p:nvSpPr>
          <p:cNvPr id="1797" name="Google Shape;1797;p44"/>
          <p:cNvSpPr txBox="1">
            <a:spLocks noGrp="1"/>
          </p:cNvSpPr>
          <p:nvPr>
            <p:ph type="subTitle" idx="15"/>
          </p:nvPr>
        </p:nvSpPr>
        <p:spPr>
          <a:xfrm>
            <a:off x="6139951" y="2182520"/>
            <a:ext cx="22842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eh entrado y ya tengo varios xd</a:t>
            </a:r>
            <a:endParaRPr dirty="0"/>
          </a:p>
        </p:txBody>
      </p:sp>
      <p:sp>
        <p:nvSpPr>
          <p:cNvPr id="1798" name="Google Shape;1798;p44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Amigos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799" name="Google Shape;1799;p44"/>
          <p:cNvGrpSpPr/>
          <p:nvPr/>
        </p:nvGrpSpPr>
        <p:grpSpPr>
          <a:xfrm>
            <a:off x="1955913" y="1387784"/>
            <a:ext cx="318775" cy="229750"/>
            <a:chOff x="3701875" y="4578775"/>
            <a:chExt cx="318775" cy="229750"/>
          </a:xfrm>
        </p:grpSpPr>
        <p:sp>
          <p:nvSpPr>
            <p:cNvPr id="1800" name="Google Shape;1800;p44"/>
            <p:cNvSpPr/>
            <p:nvPr/>
          </p:nvSpPr>
          <p:spPr>
            <a:xfrm>
              <a:off x="3738225" y="4578775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4"/>
            <p:cNvSpPr/>
            <p:nvPr/>
          </p:nvSpPr>
          <p:spPr>
            <a:xfrm>
              <a:off x="3701875" y="4629850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44"/>
          <p:cNvGrpSpPr/>
          <p:nvPr/>
        </p:nvGrpSpPr>
        <p:grpSpPr>
          <a:xfrm flipH="1">
            <a:off x="4539288" y="1387784"/>
            <a:ext cx="318775" cy="229750"/>
            <a:chOff x="3701875" y="4578775"/>
            <a:chExt cx="318775" cy="229750"/>
          </a:xfrm>
        </p:grpSpPr>
        <p:sp>
          <p:nvSpPr>
            <p:cNvPr id="1803" name="Google Shape;1803;p44"/>
            <p:cNvSpPr/>
            <p:nvPr/>
          </p:nvSpPr>
          <p:spPr>
            <a:xfrm>
              <a:off x="3738225" y="4578775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4"/>
            <p:cNvSpPr/>
            <p:nvPr/>
          </p:nvSpPr>
          <p:spPr>
            <a:xfrm>
              <a:off x="3701875" y="4629850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4"/>
          <p:cNvGrpSpPr/>
          <p:nvPr/>
        </p:nvGrpSpPr>
        <p:grpSpPr>
          <a:xfrm>
            <a:off x="7122663" y="1387784"/>
            <a:ext cx="318775" cy="229750"/>
            <a:chOff x="2066038" y="1628325"/>
            <a:chExt cx="318775" cy="229750"/>
          </a:xfrm>
        </p:grpSpPr>
        <p:sp>
          <p:nvSpPr>
            <p:cNvPr id="1806" name="Google Shape;1806;p44"/>
            <p:cNvSpPr/>
            <p:nvPr/>
          </p:nvSpPr>
          <p:spPr>
            <a:xfrm rot="10800000" flipH="1">
              <a:off x="2102388" y="1642400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4"/>
            <p:cNvSpPr/>
            <p:nvPr/>
          </p:nvSpPr>
          <p:spPr>
            <a:xfrm rot="10800000" flipH="1">
              <a:off x="2066038" y="1628325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44"/>
          <p:cNvGrpSpPr/>
          <p:nvPr/>
        </p:nvGrpSpPr>
        <p:grpSpPr>
          <a:xfrm>
            <a:off x="7122663" y="3015747"/>
            <a:ext cx="318775" cy="229750"/>
            <a:chOff x="3701875" y="4578775"/>
            <a:chExt cx="318775" cy="229750"/>
          </a:xfrm>
        </p:grpSpPr>
        <p:sp>
          <p:nvSpPr>
            <p:cNvPr id="1809" name="Google Shape;1809;p44"/>
            <p:cNvSpPr/>
            <p:nvPr/>
          </p:nvSpPr>
          <p:spPr>
            <a:xfrm>
              <a:off x="3738225" y="4578775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4"/>
            <p:cNvSpPr/>
            <p:nvPr/>
          </p:nvSpPr>
          <p:spPr>
            <a:xfrm>
              <a:off x="3701875" y="4629850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44"/>
          <p:cNvGrpSpPr/>
          <p:nvPr/>
        </p:nvGrpSpPr>
        <p:grpSpPr>
          <a:xfrm flipH="1">
            <a:off x="4539288" y="3015747"/>
            <a:ext cx="318775" cy="229750"/>
            <a:chOff x="2066038" y="1628325"/>
            <a:chExt cx="318775" cy="229750"/>
          </a:xfrm>
        </p:grpSpPr>
        <p:sp>
          <p:nvSpPr>
            <p:cNvPr id="1812" name="Google Shape;1812;p44"/>
            <p:cNvSpPr/>
            <p:nvPr/>
          </p:nvSpPr>
          <p:spPr>
            <a:xfrm rot="10800000" flipH="1">
              <a:off x="2102388" y="1642400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4"/>
            <p:cNvSpPr/>
            <p:nvPr/>
          </p:nvSpPr>
          <p:spPr>
            <a:xfrm rot="10800000" flipH="1">
              <a:off x="2066038" y="1628325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44"/>
          <p:cNvGrpSpPr/>
          <p:nvPr/>
        </p:nvGrpSpPr>
        <p:grpSpPr>
          <a:xfrm flipH="1">
            <a:off x="1955913" y="3015747"/>
            <a:ext cx="318775" cy="229750"/>
            <a:chOff x="3701875" y="4578775"/>
            <a:chExt cx="318775" cy="229750"/>
          </a:xfrm>
        </p:grpSpPr>
        <p:sp>
          <p:nvSpPr>
            <p:cNvPr id="1815" name="Google Shape;1815;p44"/>
            <p:cNvSpPr/>
            <p:nvPr/>
          </p:nvSpPr>
          <p:spPr>
            <a:xfrm>
              <a:off x="3738225" y="4578775"/>
              <a:ext cx="282425" cy="215675"/>
            </a:xfrm>
            <a:custGeom>
              <a:avLst/>
              <a:gdLst/>
              <a:ahLst/>
              <a:cxnLst/>
              <a:rect l="l" t="t" r="r" b="b"/>
              <a:pathLst>
                <a:path w="11297" h="8627" extrusionOk="0">
                  <a:moveTo>
                    <a:pt x="2827" y="1"/>
                  </a:moveTo>
                  <a:cubicBezTo>
                    <a:pt x="2705" y="1"/>
                    <a:pt x="2583" y="8"/>
                    <a:pt x="2461" y="24"/>
                  </a:cubicBezTo>
                  <a:cubicBezTo>
                    <a:pt x="1454" y="173"/>
                    <a:pt x="0" y="993"/>
                    <a:pt x="299" y="2186"/>
                  </a:cubicBezTo>
                  <a:cubicBezTo>
                    <a:pt x="326" y="2295"/>
                    <a:pt x="413" y="2364"/>
                    <a:pt x="517" y="2364"/>
                  </a:cubicBezTo>
                  <a:cubicBezTo>
                    <a:pt x="554" y="2364"/>
                    <a:pt x="594" y="2355"/>
                    <a:pt x="634" y="2335"/>
                  </a:cubicBezTo>
                  <a:lnTo>
                    <a:pt x="634" y="2298"/>
                  </a:lnTo>
                  <a:cubicBezTo>
                    <a:pt x="1305" y="1962"/>
                    <a:pt x="1753" y="1328"/>
                    <a:pt x="2535" y="1216"/>
                  </a:cubicBezTo>
                  <a:cubicBezTo>
                    <a:pt x="2628" y="1203"/>
                    <a:pt x="2720" y="1197"/>
                    <a:pt x="2811" y="1197"/>
                  </a:cubicBezTo>
                  <a:cubicBezTo>
                    <a:pt x="3489" y="1197"/>
                    <a:pt x="4108" y="1557"/>
                    <a:pt x="4437" y="2148"/>
                  </a:cubicBezTo>
                  <a:cubicBezTo>
                    <a:pt x="4567" y="2354"/>
                    <a:pt x="4782" y="2456"/>
                    <a:pt x="4991" y="2456"/>
                  </a:cubicBezTo>
                  <a:cubicBezTo>
                    <a:pt x="5201" y="2456"/>
                    <a:pt x="5406" y="2354"/>
                    <a:pt x="5518" y="2148"/>
                  </a:cubicBezTo>
                  <a:cubicBezTo>
                    <a:pt x="5816" y="1627"/>
                    <a:pt x="6301" y="1216"/>
                    <a:pt x="6860" y="1030"/>
                  </a:cubicBezTo>
                  <a:cubicBezTo>
                    <a:pt x="7017" y="991"/>
                    <a:pt x="7174" y="972"/>
                    <a:pt x="7328" y="972"/>
                  </a:cubicBezTo>
                  <a:cubicBezTo>
                    <a:pt x="7762" y="972"/>
                    <a:pt x="8180" y="1118"/>
                    <a:pt x="8538" y="1366"/>
                  </a:cubicBezTo>
                  <a:cubicBezTo>
                    <a:pt x="10625" y="2969"/>
                    <a:pt x="10215" y="6212"/>
                    <a:pt x="7792" y="7219"/>
                  </a:cubicBezTo>
                  <a:cubicBezTo>
                    <a:pt x="7410" y="7346"/>
                    <a:pt x="7010" y="7404"/>
                    <a:pt x="6617" y="7404"/>
                  </a:cubicBezTo>
                  <a:cubicBezTo>
                    <a:pt x="6435" y="7404"/>
                    <a:pt x="6254" y="7391"/>
                    <a:pt x="6077" y="7368"/>
                  </a:cubicBezTo>
                  <a:cubicBezTo>
                    <a:pt x="5669" y="7340"/>
                    <a:pt x="5201" y="7094"/>
                    <a:pt x="4789" y="7094"/>
                  </a:cubicBezTo>
                  <a:cubicBezTo>
                    <a:pt x="4637" y="7094"/>
                    <a:pt x="4493" y="7128"/>
                    <a:pt x="4362" y="7219"/>
                  </a:cubicBezTo>
                  <a:cubicBezTo>
                    <a:pt x="4176" y="7330"/>
                    <a:pt x="4101" y="7554"/>
                    <a:pt x="4139" y="7740"/>
                  </a:cubicBezTo>
                  <a:cubicBezTo>
                    <a:pt x="4250" y="8411"/>
                    <a:pt x="5145" y="8523"/>
                    <a:pt x="5704" y="8598"/>
                  </a:cubicBezTo>
                  <a:cubicBezTo>
                    <a:pt x="5858" y="8617"/>
                    <a:pt x="6012" y="8626"/>
                    <a:pt x="6167" y="8626"/>
                  </a:cubicBezTo>
                  <a:cubicBezTo>
                    <a:pt x="6609" y="8626"/>
                    <a:pt x="7051" y="8550"/>
                    <a:pt x="7494" y="8411"/>
                  </a:cubicBezTo>
                  <a:cubicBezTo>
                    <a:pt x="8649" y="8076"/>
                    <a:pt x="9619" y="7256"/>
                    <a:pt x="10215" y="6137"/>
                  </a:cubicBezTo>
                  <a:cubicBezTo>
                    <a:pt x="11296" y="4012"/>
                    <a:pt x="10551" y="1105"/>
                    <a:pt x="8127" y="247"/>
                  </a:cubicBezTo>
                  <a:cubicBezTo>
                    <a:pt x="7769" y="112"/>
                    <a:pt x="7401" y="47"/>
                    <a:pt x="7039" y="47"/>
                  </a:cubicBezTo>
                  <a:cubicBezTo>
                    <a:pt x="6281" y="47"/>
                    <a:pt x="5550" y="333"/>
                    <a:pt x="4997" y="856"/>
                  </a:cubicBezTo>
                  <a:lnTo>
                    <a:pt x="4997" y="856"/>
                  </a:lnTo>
                  <a:cubicBezTo>
                    <a:pt x="4400" y="315"/>
                    <a:pt x="361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4"/>
            <p:cNvSpPr/>
            <p:nvPr/>
          </p:nvSpPr>
          <p:spPr>
            <a:xfrm>
              <a:off x="3701875" y="4629850"/>
              <a:ext cx="183300" cy="178675"/>
            </a:xfrm>
            <a:custGeom>
              <a:avLst/>
              <a:gdLst/>
              <a:ahLst/>
              <a:cxnLst/>
              <a:rect l="l" t="t" r="r" b="b"/>
              <a:pathLst>
                <a:path w="7332" h="7147" extrusionOk="0">
                  <a:moveTo>
                    <a:pt x="1965" y="0"/>
                  </a:moveTo>
                  <a:cubicBezTo>
                    <a:pt x="1945" y="0"/>
                    <a:pt x="1924" y="9"/>
                    <a:pt x="1902" y="31"/>
                  </a:cubicBezTo>
                  <a:lnTo>
                    <a:pt x="1939" y="31"/>
                  </a:lnTo>
                  <a:cubicBezTo>
                    <a:pt x="1790" y="68"/>
                    <a:pt x="1678" y="105"/>
                    <a:pt x="1566" y="180"/>
                  </a:cubicBezTo>
                  <a:cubicBezTo>
                    <a:pt x="1454" y="217"/>
                    <a:pt x="1380" y="292"/>
                    <a:pt x="1305" y="404"/>
                  </a:cubicBezTo>
                  <a:cubicBezTo>
                    <a:pt x="1082" y="590"/>
                    <a:pt x="895" y="814"/>
                    <a:pt x="746" y="1037"/>
                  </a:cubicBezTo>
                  <a:cubicBezTo>
                    <a:pt x="448" y="1448"/>
                    <a:pt x="262" y="1895"/>
                    <a:pt x="150" y="2417"/>
                  </a:cubicBezTo>
                  <a:cubicBezTo>
                    <a:pt x="1" y="3312"/>
                    <a:pt x="150" y="4244"/>
                    <a:pt x="560" y="5064"/>
                  </a:cubicBezTo>
                  <a:cubicBezTo>
                    <a:pt x="1275" y="6379"/>
                    <a:pt x="2626" y="7146"/>
                    <a:pt x="4041" y="7146"/>
                  </a:cubicBezTo>
                  <a:cubicBezTo>
                    <a:pt x="4470" y="7146"/>
                    <a:pt x="4906" y="7075"/>
                    <a:pt x="5332" y="6928"/>
                  </a:cubicBezTo>
                  <a:cubicBezTo>
                    <a:pt x="5853" y="6741"/>
                    <a:pt x="6338" y="6480"/>
                    <a:pt x="6711" y="6145"/>
                  </a:cubicBezTo>
                  <a:cubicBezTo>
                    <a:pt x="6935" y="5921"/>
                    <a:pt x="7121" y="5660"/>
                    <a:pt x="7233" y="5399"/>
                  </a:cubicBezTo>
                  <a:cubicBezTo>
                    <a:pt x="7270" y="5138"/>
                    <a:pt x="7307" y="4915"/>
                    <a:pt x="7307" y="4654"/>
                  </a:cubicBezTo>
                  <a:cubicBezTo>
                    <a:pt x="7332" y="4482"/>
                    <a:pt x="7179" y="4391"/>
                    <a:pt x="7019" y="4391"/>
                  </a:cubicBezTo>
                  <a:cubicBezTo>
                    <a:pt x="6935" y="4391"/>
                    <a:pt x="6849" y="4416"/>
                    <a:pt x="6785" y="4467"/>
                  </a:cubicBezTo>
                  <a:cubicBezTo>
                    <a:pt x="6674" y="4542"/>
                    <a:pt x="6525" y="4579"/>
                    <a:pt x="6375" y="4654"/>
                  </a:cubicBezTo>
                  <a:cubicBezTo>
                    <a:pt x="6226" y="4765"/>
                    <a:pt x="6077" y="4877"/>
                    <a:pt x="5928" y="4989"/>
                  </a:cubicBezTo>
                  <a:cubicBezTo>
                    <a:pt x="5630" y="5213"/>
                    <a:pt x="5332" y="5399"/>
                    <a:pt x="5033" y="5586"/>
                  </a:cubicBezTo>
                  <a:cubicBezTo>
                    <a:pt x="4648" y="5730"/>
                    <a:pt x="4247" y="5812"/>
                    <a:pt x="3841" y="5812"/>
                  </a:cubicBezTo>
                  <a:cubicBezTo>
                    <a:pt x="3618" y="5812"/>
                    <a:pt x="3394" y="5788"/>
                    <a:pt x="3169" y="5735"/>
                  </a:cubicBezTo>
                  <a:cubicBezTo>
                    <a:pt x="1902" y="5325"/>
                    <a:pt x="1044" y="4094"/>
                    <a:pt x="1119" y="2752"/>
                  </a:cubicBezTo>
                  <a:cubicBezTo>
                    <a:pt x="1156" y="2305"/>
                    <a:pt x="1268" y="1895"/>
                    <a:pt x="1492" y="1522"/>
                  </a:cubicBezTo>
                  <a:cubicBezTo>
                    <a:pt x="1566" y="1298"/>
                    <a:pt x="1678" y="1075"/>
                    <a:pt x="1827" y="851"/>
                  </a:cubicBezTo>
                  <a:cubicBezTo>
                    <a:pt x="1902" y="739"/>
                    <a:pt x="1939" y="627"/>
                    <a:pt x="1976" y="516"/>
                  </a:cubicBezTo>
                  <a:cubicBezTo>
                    <a:pt x="2014" y="366"/>
                    <a:pt x="1976" y="255"/>
                    <a:pt x="2051" y="105"/>
                  </a:cubicBezTo>
                  <a:cubicBezTo>
                    <a:pt x="2051" y="53"/>
                    <a:pt x="2014" y="0"/>
                    <a:pt x="1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1" name="Google Shape;1821;p45"/>
          <p:cNvGrpSpPr/>
          <p:nvPr/>
        </p:nvGrpSpPr>
        <p:grpSpPr>
          <a:xfrm>
            <a:off x="3241025" y="1307711"/>
            <a:ext cx="2902904" cy="2811786"/>
            <a:chOff x="3241025" y="1307711"/>
            <a:chExt cx="2902904" cy="2811786"/>
          </a:xfrm>
        </p:grpSpPr>
        <p:sp>
          <p:nvSpPr>
            <p:cNvPr id="1822" name="Google Shape;1822;p45"/>
            <p:cNvSpPr/>
            <p:nvPr/>
          </p:nvSpPr>
          <p:spPr>
            <a:xfrm rot="-333540">
              <a:off x="3358995" y="1430855"/>
              <a:ext cx="2666965" cy="2565497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3" name="Google Shape;1823;p45"/>
            <p:cNvGrpSpPr/>
            <p:nvPr/>
          </p:nvGrpSpPr>
          <p:grpSpPr>
            <a:xfrm rot="-33309">
              <a:off x="3540392" y="1348261"/>
              <a:ext cx="211140" cy="518894"/>
              <a:chOff x="7487425" y="2045184"/>
              <a:chExt cx="246474" cy="605660"/>
            </a:xfrm>
          </p:grpSpPr>
          <p:sp>
            <p:nvSpPr>
              <p:cNvPr id="1824" name="Google Shape;1824;p45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5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26" name="Google Shape;1826;p45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 a Dia</a:t>
            </a:r>
            <a:endParaRPr dirty="0"/>
          </a:p>
        </p:txBody>
      </p:sp>
      <p:sp>
        <p:nvSpPr>
          <p:cNvPr id="1827" name="Google Shape;1827;p45"/>
          <p:cNvSpPr txBox="1"/>
          <p:nvPr/>
        </p:nvSpPr>
        <p:spPr>
          <a:xfrm>
            <a:off x="2533335" y="4255075"/>
            <a:ext cx="43347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1828" name="Google Shape;1828;p45"/>
          <p:cNvSpPr txBox="1">
            <a:spLocks noGrp="1"/>
          </p:cNvSpPr>
          <p:nvPr>
            <p:ph type="subTitle" idx="4294967295"/>
          </p:nvPr>
        </p:nvSpPr>
        <p:spPr>
          <a:xfrm flipH="1">
            <a:off x="973100" y="1774750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Estudiar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1829" name="Google Shape;1829;p45"/>
          <p:cNvSpPr txBox="1">
            <a:spLocks noGrp="1"/>
          </p:cNvSpPr>
          <p:nvPr>
            <p:ph type="subTitle" idx="4294967295"/>
          </p:nvPr>
        </p:nvSpPr>
        <p:spPr>
          <a:xfrm flipH="1">
            <a:off x="973100" y="2165079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E</a:t>
            </a:r>
            <a:r>
              <a:rPr lang="en" dirty="0"/>
              <a:t>n el sena de 12 a 6 de la tarde </a:t>
            </a:r>
            <a:endParaRPr dirty="0"/>
          </a:p>
        </p:txBody>
      </p:sp>
      <p:sp>
        <p:nvSpPr>
          <p:cNvPr id="1830" name="Google Shape;1830;p45"/>
          <p:cNvSpPr txBox="1">
            <a:spLocks noGrp="1"/>
          </p:cNvSpPr>
          <p:nvPr>
            <p:ph type="title" idx="4294967295"/>
          </p:nvPr>
        </p:nvSpPr>
        <p:spPr>
          <a:xfrm flipH="1">
            <a:off x="973702" y="1320175"/>
            <a:ext cx="17529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40%</a:t>
            </a:r>
            <a:endParaRPr sz="2600"/>
          </a:p>
        </p:txBody>
      </p:sp>
      <p:sp>
        <p:nvSpPr>
          <p:cNvPr id="1831" name="Google Shape;1831;p45"/>
          <p:cNvSpPr/>
          <p:nvPr/>
        </p:nvSpPr>
        <p:spPr>
          <a:xfrm flipH="1">
            <a:off x="2766990" y="1438525"/>
            <a:ext cx="183300" cy="18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45"/>
          <p:cNvSpPr txBox="1">
            <a:spLocks noGrp="1"/>
          </p:cNvSpPr>
          <p:nvPr>
            <p:ph type="subTitle" idx="4294967295"/>
          </p:nvPr>
        </p:nvSpPr>
        <p:spPr>
          <a:xfrm flipH="1">
            <a:off x="973100" y="3172996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Trabajar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1833" name="Google Shape;1833;p45"/>
          <p:cNvSpPr txBox="1">
            <a:spLocks noGrp="1"/>
          </p:cNvSpPr>
          <p:nvPr>
            <p:ph type="subTitle" idx="4294967295"/>
          </p:nvPr>
        </p:nvSpPr>
        <p:spPr>
          <a:xfrm flipH="1">
            <a:off x="973100" y="3563325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 ahora trabajo 4h</a:t>
            </a:r>
            <a:endParaRPr dirty="0"/>
          </a:p>
        </p:txBody>
      </p:sp>
      <p:sp>
        <p:nvSpPr>
          <p:cNvPr id="1834" name="Google Shape;1834;p45"/>
          <p:cNvSpPr txBox="1">
            <a:spLocks noGrp="1"/>
          </p:cNvSpPr>
          <p:nvPr>
            <p:ph type="title" idx="4294967295"/>
          </p:nvPr>
        </p:nvSpPr>
        <p:spPr>
          <a:xfrm flipH="1">
            <a:off x="973702" y="2718425"/>
            <a:ext cx="17529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30%</a:t>
            </a:r>
            <a:endParaRPr sz="2600" dirty="0"/>
          </a:p>
        </p:txBody>
      </p:sp>
      <p:sp>
        <p:nvSpPr>
          <p:cNvPr id="1835" name="Google Shape;1835;p45"/>
          <p:cNvSpPr/>
          <p:nvPr/>
        </p:nvSpPr>
        <p:spPr>
          <a:xfrm flipH="1">
            <a:off x="2766990" y="2836775"/>
            <a:ext cx="183300" cy="18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6" name="Google Shape;1836;p45"/>
          <p:cNvSpPr txBox="1">
            <a:spLocks noGrp="1"/>
          </p:cNvSpPr>
          <p:nvPr>
            <p:ph type="subTitle" idx="4294967295"/>
          </p:nvPr>
        </p:nvSpPr>
        <p:spPr>
          <a:xfrm>
            <a:off x="6342477" y="1774775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Jugar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1837" name="Google Shape;1837;p45"/>
          <p:cNvSpPr txBox="1">
            <a:spLocks noGrp="1"/>
          </p:cNvSpPr>
          <p:nvPr>
            <p:ph type="subTitle" idx="4294967295"/>
          </p:nvPr>
        </p:nvSpPr>
        <p:spPr>
          <a:xfrm>
            <a:off x="6342477" y="2165105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Cod, minecraft y Lol</a:t>
            </a:r>
            <a:endParaRPr dirty="0"/>
          </a:p>
        </p:txBody>
      </p:sp>
      <p:sp>
        <p:nvSpPr>
          <p:cNvPr id="1838" name="Google Shape;1838;p45"/>
          <p:cNvSpPr txBox="1">
            <a:spLocks noGrp="1"/>
          </p:cNvSpPr>
          <p:nvPr>
            <p:ph type="title" idx="4294967295"/>
          </p:nvPr>
        </p:nvSpPr>
        <p:spPr>
          <a:xfrm>
            <a:off x="6668875" y="1320175"/>
            <a:ext cx="17529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10%</a:t>
            </a:r>
            <a:endParaRPr sz="2600" dirty="0"/>
          </a:p>
        </p:txBody>
      </p:sp>
      <p:sp>
        <p:nvSpPr>
          <p:cNvPr id="1839" name="Google Shape;1839;p45"/>
          <p:cNvSpPr/>
          <p:nvPr/>
        </p:nvSpPr>
        <p:spPr>
          <a:xfrm>
            <a:off x="6445164" y="1438525"/>
            <a:ext cx="183300" cy="18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45"/>
          <p:cNvSpPr txBox="1">
            <a:spLocks noGrp="1"/>
          </p:cNvSpPr>
          <p:nvPr>
            <p:ph type="subTitle" idx="4294967295"/>
          </p:nvPr>
        </p:nvSpPr>
        <p:spPr>
          <a:xfrm>
            <a:off x="6342477" y="3173021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Ejercicio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1841" name="Google Shape;1841;p45"/>
          <p:cNvSpPr txBox="1">
            <a:spLocks noGrp="1"/>
          </p:cNvSpPr>
          <p:nvPr>
            <p:ph type="subTitle" idx="4294967295"/>
          </p:nvPr>
        </p:nvSpPr>
        <p:spPr>
          <a:xfrm>
            <a:off x="6342477" y="3563351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Voy al gimnasio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de 6 a 8</a:t>
            </a:r>
            <a:endParaRPr dirty="0"/>
          </a:p>
        </p:txBody>
      </p:sp>
      <p:sp>
        <p:nvSpPr>
          <p:cNvPr id="1842" name="Google Shape;1842;p45"/>
          <p:cNvSpPr txBox="1">
            <a:spLocks noGrp="1"/>
          </p:cNvSpPr>
          <p:nvPr>
            <p:ph type="title" idx="4294967295"/>
          </p:nvPr>
        </p:nvSpPr>
        <p:spPr>
          <a:xfrm>
            <a:off x="6668875" y="2718425"/>
            <a:ext cx="17529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20%</a:t>
            </a:r>
            <a:endParaRPr sz="2600"/>
          </a:p>
        </p:txBody>
      </p:sp>
      <p:sp>
        <p:nvSpPr>
          <p:cNvPr id="1843" name="Google Shape;1843;p45"/>
          <p:cNvSpPr/>
          <p:nvPr/>
        </p:nvSpPr>
        <p:spPr>
          <a:xfrm>
            <a:off x="6445164" y="2836775"/>
            <a:ext cx="183300" cy="18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4" name="Google Shape;1844;p4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903" y="1654429"/>
            <a:ext cx="2181149" cy="21183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5" name="Google Shape;1845;p45"/>
          <p:cNvSpPr/>
          <p:nvPr/>
        </p:nvSpPr>
        <p:spPr>
          <a:xfrm>
            <a:off x="4506785" y="2527911"/>
            <a:ext cx="371385" cy="371385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0" name="Google Shape;1850;p46"/>
          <p:cNvGrpSpPr/>
          <p:nvPr/>
        </p:nvGrpSpPr>
        <p:grpSpPr>
          <a:xfrm flipH="1">
            <a:off x="1201800" y="1140519"/>
            <a:ext cx="6991200" cy="2862461"/>
            <a:chOff x="981029" y="1140519"/>
            <a:chExt cx="6991200" cy="2862461"/>
          </a:xfrm>
        </p:grpSpPr>
        <p:sp>
          <p:nvSpPr>
            <p:cNvPr id="1851" name="Google Shape;1851;p46"/>
            <p:cNvSpPr/>
            <p:nvPr/>
          </p:nvSpPr>
          <p:spPr>
            <a:xfrm>
              <a:off x="981029" y="1274250"/>
              <a:ext cx="6991200" cy="2595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1162268" y="1140519"/>
              <a:ext cx="1517100" cy="226200"/>
            </a:xfrm>
            <a:prstGeom prst="rect">
              <a:avLst/>
            </a:prstGeom>
            <a:solidFill>
              <a:srgbClr val="FFC107">
                <a:alpha val="80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6267668" y="3776781"/>
              <a:ext cx="1517100" cy="226200"/>
            </a:xfrm>
            <a:prstGeom prst="rect">
              <a:avLst/>
            </a:prstGeom>
            <a:solidFill>
              <a:srgbClr val="FFC107">
                <a:alpha val="80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4" name="Google Shape;1854;p46"/>
          <p:cNvSpPr txBox="1">
            <a:spLocks noGrp="1"/>
          </p:cNvSpPr>
          <p:nvPr>
            <p:ph type="title"/>
          </p:nvPr>
        </p:nvSpPr>
        <p:spPr>
          <a:xfrm>
            <a:off x="1590339" y="1524182"/>
            <a:ext cx="62079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301 374 5541</a:t>
            </a:r>
            <a:endParaRPr sz="7200" dirty="0"/>
          </a:p>
        </p:txBody>
      </p:sp>
      <p:sp>
        <p:nvSpPr>
          <p:cNvPr id="1855" name="Google Shape;1855;p46"/>
          <p:cNvSpPr txBox="1">
            <a:spLocks noGrp="1"/>
          </p:cNvSpPr>
          <p:nvPr>
            <p:ph type="subTitle" idx="1"/>
          </p:nvPr>
        </p:nvSpPr>
        <p:spPr>
          <a:xfrm flipH="1">
            <a:off x="2518800" y="2839021"/>
            <a:ext cx="4106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 numero si necesitan contactarme ;)</a:t>
            </a:r>
            <a:endParaRPr dirty="0"/>
          </a:p>
        </p:txBody>
      </p:sp>
      <p:grpSp>
        <p:nvGrpSpPr>
          <p:cNvPr id="1856" name="Google Shape;1856;p46"/>
          <p:cNvGrpSpPr/>
          <p:nvPr/>
        </p:nvGrpSpPr>
        <p:grpSpPr>
          <a:xfrm rot="1800044">
            <a:off x="1079895" y="800043"/>
            <a:ext cx="1178599" cy="455365"/>
            <a:chOff x="5239675" y="1412175"/>
            <a:chExt cx="1178625" cy="455375"/>
          </a:xfrm>
        </p:grpSpPr>
        <p:sp>
          <p:nvSpPr>
            <p:cNvPr id="1857" name="Google Shape;1857;p46"/>
            <p:cNvSpPr/>
            <p:nvPr/>
          </p:nvSpPr>
          <p:spPr>
            <a:xfrm>
              <a:off x="5269500" y="1412175"/>
              <a:ext cx="1148225" cy="382025"/>
            </a:xfrm>
            <a:custGeom>
              <a:avLst/>
              <a:gdLst/>
              <a:ahLst/>
              <a:cxnLst/>
              <a:rect l="l" t="t" r="r" b="b"/>
              <a:pathLst>
                <a:path w="45929" h="15281" extrusionOk="0">
                  <a:moveTo>
                    <a:pt x="37914" y="1401"/>
                  </a:moveTo>
                  <a:lnTo>
                    <a:pt x="44140" y="7094"/>
                  </a:lnTo>
                  <a:lnTo>
                    <a:pt x="44800" y="7705"/>
                  </a:lnTo>
                  <a:lnTo>
                    <a:pt x="38212" y="13655"/>
                  </a:lnTo>
                  <a:lnTo>
                    <a:pt x="37951" y="13887"/>
                  </a:lnTo>
                  <a:lnTo>
                    <a:pt x="37951" y="11940"/>
                  </a:lnTo>
                  <a:cubicBezTo>
                    <a:pt x="37951" y="11679"/>
                    <a:pt x="37765" y="11493"/>
                    <a:pt x="37504" y="11456"/>
                  </a:cubicBezTo>
                  <a:cubicBezTo>
                    <a:pt x="27848" y="11567"/>
                    <a:pt x="18193" y="11940"/>
                    <a:pt x="8537" y="12462"/>
                  </a:cubicBezTo>
                  <a:cubicBezTo>
                    <a:pt x="5979" y="12533"/>
                    <a:pt x="3421" y="12740"/>
                    <a:pt x="895" y="13114"/>
                  </a:cubicBezTo>
                  <a:lnTo>
                    <a:pt x="895" y="13114"/>
                  </a:lnTo>
                  <a:cubicBezTo>
                    <a:pt x="904" y="13067"/>
                    <a:pt x="914" y="13021"/>
                    <a:pt x="932" y="12984"/>
                  </a:cubicBezTo>
                  <a:cubicBezTo>
                    <a:pt x="1044" y="12611"/>
                    <a:pt x="1081" y="12238"/>
                    <a:pt x="1081" y="11866"/>
                  </a:cubicBezTo>
                  <a:cubicBezTo>
                    <a:pt x="1044" y="10822"/>
                    <a:pt x="969" y="9741"/>
                    <a:pt x="969" y="8697"/>
                  </a:cubicBezTo>
                  <a:lnTo>
                    <a:pt x="969" y="4521"/>
                  </a:lnTo>
                  <a:lnTo>
                    <a:pt x="969" y="4521"/>
                  </a:lnTo>
                  <a:cubicBezTo>
                    <a:pt x="10401" y="4510"/>
                    <a:pt x="19832" y="4145"/>
                    <a:pt x="29228" y="3888"/>
                  </a:cubicBezTo>
                  <a:cubicBezTo>
                    <a:pt x="31986" y="3813"/>
                    <a:pt x="34745" y="3776"/>
                    <a:pt x="37504" y="3739"/>
                  </a:cubicBezTo>
                  <a:cubicBezTo>
                    <a:pt x="37727" y="3739"/>
                    <a:pt x="37914" y="3552"/>
                    <a:pt x="37914" y="3291"/>
                  </a:cubicBezTo>
                  <a:lnTo>
                    <a:pt x="37914" y="1401"/>
                  </a:lnTo>
                  <a:close/>
                  <a:moveTo>
                    <a:pt x="37531" y="1"/>
                  </a:moveTo>
                  <a:cubicBezTo>
                    <a:pt x="37312" y="1"/>
                    <a:pt x="37107" y="168"/>
                    <a:pt x="37056" y="421"/>
                  </a:cubicBezTo>
                  <a:lnTo>
                    <a:pt x="37056" y="2887"/>
                  </a:lnTo>
                  <a:lnTo>
                    <a:pt x="37056" y="2887"/>
                  </a:lnTo>
                  <a:cubicBezTo>
                    <a:pt x="27588" y="3006"/>
                    <a:pt x="18155" y="3406"/>
                    <a:pt x="8686" y="3589"/>
                  </a:cubicBezTo>
                  <a:cubicBezTo>
                    <a:pt x="5965" y="3627"/>
                    <a:pt x="3281" y="3664"/>
                    <a:pt x="559" y="3664"/>
                  </a:cubicBezTo>
                  <a:cubicBezTo>
                    <a:pt x="336" y="3664"/>
                    <a:pt x="149" y="3850"/>
                    <a:pt x="112" y="4111"/>
                  </a:cubicBezTo>
                  <a:lnTo>
                    <a:pt x="112" y="8697"/>
                  </a:lnTo>
                  <a:cubicBezTo>
                    <a:pt x="112" y="9741"/>
                    <a:pt x="37" y="10822"/>
                    <a:pt x="0" y="11866"/>
                  </a:cubicBezTo>
                  <a:cubicBezTo>
                    <a:pt x="0" y="12238"/>
                    <a:pt x="37" y="12611"/>
                    <a:pt x="149" y="12984"/>
                  </a:cubicBezTo>
                  <a:cubicBezTo>
                    <a:pt x="187" y="13059"/>
                    <a:pt x="187" y="13170"/>
                    <a:pt x="224" y="13245"/>
                  </a:cubicBezTo>
                  <a:cubicBezTo>
                    <a:pt x="235" y="13282"/>
                    <a:pt x="242" y="13308"/>
                    <a:pt x="247" y="13325"/>
                  </a:cubicBezTo>
                  <a:lnTo>
                    <a:pt x="247" y="13325"/>
                  </a:lnTo>
                  <a:cubicBezTo>
                    <a:pt x="241" y="13309"/>
                    <a:pt x="234" y="13293"/>
                    <a:pt x="229" y="13293"/>
                  </a:cubicBezTo>
                  <a:cubicBezTo>
                    <a:pt x="226" y="13293"/>
                    <a:pt x="224" y="13300"/>
                    <a:pt x="224" y="13320"/>
                  </a:cubicBezTo>
                  <a:cubicBezTo>
                    <a:pt x="243" y="13506"/>
                    <a:pt x="382" y="13599"/>
                    <a:pt x="527" y="13599"/>
                  </a:cubicBezTo>
                  <a:cubicBezTo>
                    <a:pt x="606" y="13599"/>
                    <a:pt x="687" y="13571"/>
                    <a:pt x="750" y="13514"/>
                  </a:cubicBezTo>
                  <a:lnTo>
                    <a:pt x="750" y="13514"/>
                  </a:lnTo>
                  <a:cubicBezTo>
                    <a:pt x="1283" y="13536"/>
                    <a:pt x="1816" y="13546"/>
                    <a:pt x="2349" y="13546"/>
                  </a:cubicBezTo>
                  <a:cubicBezTo>
                    <a:pt x="4141" y="13546"/>
                    <a:pt x="5937" y="13441"/>
                    <a:pt x="7754" y="13357"/>
                  </a:cubicBezTo>
                  <a:cubicBezTo>
                    <a:pt x="10140" y="13245"/>
                    <a:pt x="12563" y="13133"/>
                    <a:pt x="14987" y="13021"/>
                  </a:cubicBezTo>
                  <a:cubicBezTo>
                    <a:pt x="19759" y="12835"/>
                    <a:pt x="24568" y="12648"/>
                    <a:pt x="29339" y="12537"/>
                  </a:cubicBezTo>
                  <a:cubicBezTo>
                    <a:pt x="31912" y="12466"/>
                    <a:pt x="34484" y="12396"/>
                    <a:pt x="37056" y="12357"/>
                  </a:cubicBezTo>
                  <a:lnTo>
                    <a:pt x="37056" y="12357"/>
                  </a:lnTo>
                  <a:lnTo>
                    <a:pt x="37056" y="14848"/>
                  </a:lnTo>
                  <a:cubicBezTo>
                    <a:pt x="37083" y="15110"/>
                    <a:pt x="37312" y="15280"/>
                    <a:pt x="37549" y="15280"/>
                  </a:cubicBezTo>
                  <a:cubicBezTo>
                    <a:pt x="37649" y="15280"/>
                    <a:pt x="37751" y="15250"/>
                    <a:pt x="37839" y="15184"/>
                  </a:cubicBezTo>
                  <a:lnTo>
                    <a:pt x="44773" y="8920"/>
                  </a:lnTo>
                  <a:lnTo>
                    <a:pt x="45743" y="8026"/>
                  </a:lnTo>
                  <a:cubicBezTo>
                    <a:pt x="45929" y="7839"/>
                    <a:pt x="45929" y="7578"/>
                    <a:pt x="45743" y="7392"/>
                  </a:cubicBezTo>
                  <a:lnTo>
                    <a:pt x="38846" y="1054"/>
                  </a:lnTo>
                  <a:lnTo>
                    <a:pt x="37839" y="122"/>
                  </a:lnTo>
                  <a:cubicBezTo>
                    <a:pt x="37743" y="38"/>
                    <a:pt x="37636" y="1"/>
                    <a:pt x="37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5239675" y="1503800"/>
              <a:ext cx="1178625" cy="363750"/>
            </a:xfrm>
            <a:custGeom>
              <a:avLst/>
              <a:gdLst/>
              <a:ahLst/>
              <a:cxnLst/>
              <a:rect l="l" t="t" r="r" b="b"/>
              <a:pathLst>
                <a:path w="47145" h="14550" extrusionOk="0">
                  <a:moveTo>
                    <a:pt x="1754" y="0"/>
                  </a:moveTo>
                  <a:cubicBezTo>
                    <a:pt x="1577" y="0"/>
                    <a:pt x="1394" y="90"/>
                    <a:pt x="1305" y="297"/>
                  </a:cubicBezTo>
                  <a:cubicBezTo>
                    <a:pt x="932" y="1155"/>
                    <a:pt x="597" y="1975"/>
                    <a:pt x="224" y="2795"/>
                  </a:cubicBezTo>
                  <a:cubicBezTo>
                    <a:pt x="75" y="3205"/>
                    <a:pt x="0" y="3652"/>
                    <a:pt x="38" y="4100"/>
                  </a:cubicBezTo>
                  <a:lnTo>
                    <a:pt x="38" y="12600"/>
                  </a:lnTo>
                  <a:cubicBezTo>
                    <a:pt x="38" y="12861"/>
                    <a:pt x="224" y="13047"/>
                    <a:pt x="485" y="13047"/>
                  </a:cubicBezTo>
                  <a:cubicBezTo>
                    <a:pt x="10066" y="12525"/>
                    <a:pt x="19647" y="12078"/>
                    <a:pt x="29265" y="11817"/>
                  </a:cubicBezTo>
                  <a:cubicBezTo>
                    <a:pt x="31850" y="11746"/>
                    <a:pt x="34434" y="11675"/>
                    <a:pt x="37019" y="11636"/>
                  </a:cubicBezTo>
                  <a:lnTo>
                    <a:pt x="37019" y="11636"/>
                  </a:lnTo>
                  <a:lnTo>
                    <a:pt x="37019" y="14165"/>
                  </a:lnTo>
                  <a:cubicBezTo>
                    <a:pt x="37019" y="14391"/>
                    <a:pt x="37205" y="14549"/>
                    <a:pt x="37406" y="14549"/>
                  </a:cubicBezTo>
                  <a:cubicBezTo>
                    <a:pt x="37503" y="14549"/>
                    <a:pt x="37605" y="14512"/>
                    <a:pt x="37690" y="14426"/>
                  </a:cubicBezTo>
                  <a:cubicBezTo>
                    <a:pt x="38137" y="14054"/>
                    <a:pt x="38548" y="13643"/>
                    <a:pt x="38958" y="13233"/>
                  </a:cubicBezTo>
                  <a:cubicBezTo>
                    <a:pt x="39368" y="12823"/>
                    <a:pt x="39815" y="12413"/>
                    <a:pt x="40262" y="12003"/>
                  </a:cubicBezTo>
                  <a:cubicBezTo>
                    <a:pt x="40784" y="11556"/>
                    <a:pt x="41455" y="11295"/>
                    <a:pt x="41940" y="10810"/>
                  </a:cubicBezTo>
                  <a:cubicBezTo>
                    <a:pt x="42835" y="9990"/>
                    <a:pt x="43692" y="9095"/>
                    <a:pt x="44587" y="8275"/>
                  </a:cubicBezTo>
                  <a:cubicBezTo>
                    <a:pt x="45072" y="7940"/>
                    <a:pt x="45444" y="7567"/>
                    <a:pt x="45780" y="7119"/>
                  </a:cubicBezTo>
                  <a:cubicBezTo>
                    <a:pt x="46227" y="6187"/>
                    <a:pt x="46600" y="5144"/>
                    <a:pt x="47010" y="4137"/>
                  </a:cubicBezTo>
                  <a:cubicBezTo>
                    <a:pt x="47145" y="3823"/>
                    <a:pt x="46887" y="3616"/>
                    <a:pt x="46620" y="3616"/>
                  </a:cubicBezTo>
                  <a:cubicBezTo>
                    <a:pt x="46444" y="3616"/>
                    <a:pt x="46264" y="3706"/>
                    <a:pt x="46190" y="3913"/>
                  </a:cubicBezTo>
                  <a:lnTo>
                    <a:pt x="46227" y="3913"/>
                  </a:lnTo>
                  <a:lnTo>
                    <a:pt x="45072" y="6709"/>
                  </a:lnTo>
                  <a:cubicBezTo>
                    <a:pt x="45072" y="6747"/>
                    <a:pt x="44922" y="6859"/>
                    <a:pt x="44922" y="6859"/>
                  </a:cubicBezTo>
                  <a:cubicBezTo>
                    <a:pt x="44661" y="7082"/>
                    <a:pt x="44401" y="7343"/>
                    <a:pt x="44177" y="7530"/>
                  </a:cubicBezTo>
                  <a:cubicBezTo>
                    <a:pt x="43282" y="8312"/>
                    <a:pt x="42350" y="9058"/>
                    <a:pt x="41455" y="9841"/>
                  </a:cubicBezTo>
                  <a:cubicBezTo>
                    <a:pt x="41008" y="10288"/>
                    <a:pt x="40561" y="10773"/>
                    <a:pt x="40188" y="11295"/>
                  </a:cubicBezTo>
                  <a:cubicBezTo>
                    <a:pt x="39741" y="11742"/>
                    <a:pt x="39293" y="12152"/>
                    <a:pt x="38771" y="12525"/>
                  </a:cubicBezTo>
                  <a:lnTo>
                    <a:pt x="37839" y="13307"/>
                  </a:lnTo>
                  <a:lnTo>
                    <a:pt x="37839" y="11258"/>
                  </a:lnTo>
                  <a:cubicBezTo>
                    <a:pt x="37839" y="11034"/>
                    <a:pt x="37653" y="10847"/>
                    <a:pt x="37429" y="10847"/>
                  </a:cubicBezTo>
                  <a:cubicBezTo>
                    <a:pt x="27811" y="10922"/>
                    <a:pt x="18193" y="11295"/>
                    <a:pt x="8575" y="11779"/>
                  </a:cubicBezTo>
                  <a:cubicBezTo>
                    <a:pt x="6027" y="11886"/>
                    <a:pt x="3446" y="12025"/>
                    <a:pt x="895" y="12167"/>
                  </a:cubicBezTo>
                  <a:lnTo>
                    <a:pt x="895" y="12167"/>
                  </a:lnTo>
                  <a:lnTo>
                    <a:pt x="895" y="4510"/>
                  </a:lnTo>
                  <a:lnTo>
                    <a:pt x="895" y="3578"/>
                  </a:lnTo>
                  <a:lnTo>
                    <a:pt x="895" y="3429"/>
                  </a:lnTo>
                  <a:cubicBezTo>
                    <a:pt x="895" y="3486"/>
                    <a:pt x="895" y="3508"/>
                    <a:pt x="897" y="3508"/>
                  </a:cubicBezTo>
                  <a:cubicBezTo>
                    <a:pt x="902" y="3508"/>
                    <a:pt x="918" y="3395"/>
                    <a:pt x="970" y="3317"/>
                  </a:cubicBezTo>
                  <a:cubicBezTo>
                    <a:pt x="1417" y="2385"/>
                    <a:pt x="1752" y="1453"/>
                    <a:pt x="2162" y="521"/>
                  </a:cubicBezTo>
                  <a:cubicBezTo>
                    <a:pt x="2275" y="206"/>
                    <a:pt x="2022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5240600" y="1727450"/>
              <a:ext cx="53150" cy="93550"/>
            </a:xfrm>
            <a:custGeom>
              <a:avLst/>
              <a:gdLst/>
              <a:ahLst/>
              <a:cxnLst/>
              <a:rect l="l" t="t" r="r" b="b"/>
              <a:pathLst>
                <a:path w="2126" h="3742" extrusionOk="0">
                  <a:moveTo>
                    <a:pt x="1827" y="0"/>
                  </a:moveTo>
                  <a:lnTo>
                    <a:pt x="1827" y="37"/>
                  </a:lnTo>
                  <a:cubicBezTo>
                    <a:pt x="1492" y="75"/>
                    <a:pt x="1343" y="448"/>
                    <a:pt x="1193" y="671"/>
                  </a:cubicBezTo>
                  <a:cubicBezTo>
                    <a:pt x="1044" y="969"/>
                    <a:pt x="895" y="1305"/>
                    <a:pt x="783" y="1641"/>
                  </a:cubicBezTo>
                  <a:cubicBezTo>
                    <a:pt x="672" y="1901"/>
                    <a:pt x="597" y="2200"/>
                    <a:pt x="485" y="2461"/>
                  </a:cubicBezTo>
                  <a:cubicBezTo>
                    <a:pt x="299" y="2871"/>
                    <a:pt x="1" y="3393"/>
                    <a:pt x="522" y="3691"/>
                  </a:cubicBezTo>
                  <a:cubicBezTo>
                    <a:pt x="601" y="3724"/>
                    <a:pt x="682" y="3741"/>
                    <a:pt x="762" y="3741"/>
                  </a:cubicBezTo>
                  <a:cubicBezTo>
                    <a:pt x="949" y="3741"/>
                    <a:pt x="1126" y="3650"/>
                    <a:pt x="1231" y="3467"/>
                  </a:cubicBezTo>
                  <a:cubicBezTo>
                    <a:pt x="1305" y="3281"/>
                    <a:pt x="1380" y="3057"/>
                    <a:pt x="1380" y="2833"/>
                  </a:cubicBezTo>
                  <a:cubicBezTo>
                    <a:pt x="1380" y="2535"/>
                    <a:pt x="1454" y="2237"/>
                    <a:pt x="1529" y="1976"/>
                  </a:cubicBezTo>
                  <a:cubicBezTo>
                    <a:pt x="1641" y="1641"/>
                    <a:pt x="1753" y="1342"/>
                    <a:pt x="1865" y="1007"/>
                  </a:cubicBezTo>
                  <a:cubicBezTo>
                    <a:pt x="1939" y="709"/>
                    <a:pt x="2125" y="336"/>
                    <a:pt x="1939" y="75"/>
                  </a:cubicBezTo>
                  <a:cubicBezTo>
                    <a:pt x="1902" y="37"/>
                    <a:pt x="1865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6159550" y="1708950"/>
              <a:ext cx="45700" cy="92300"/>
            </a:xfrm>
            <a:custGeom>
              <a:avLst/>
              <a:gdLst/>
              <a:ahLst/>
              <a:cxnLst/>
              <a:rect l="l" t="t" r="r" b="b"/>
              <a:pathLst>
                <a:path w="1828" h="3692" extrusionOk="0">
                  <a:moveTo>
                    <a:pt x="1612" y="0"/>
                  </a:moveTo>
                  <a:cubicBezTo>
                    <a:pt x="1558" y="0"/>
                    <a:pt x="1502" y="21"/>
                    <a:pt x="1454" y="69"/>
                  </a:cubicBezTo>
                  <a:lnTo>
                    <a:pt x="1454" y="32"/>
                  </a:lnTo>
                  <a:cubicBezTo>
                    <a:pt x="1380" y="144"/>
                    <a:pt x="1268" y="256"/>
                    <a:pt x="1193" y="367"/>
                  </a:cubicBezTo>
                  <a:cubicBezTo>
                    <a:pt x="1119" y="517"/>
                    <a:pt x="1044" y="628"/>
                    <a:pt x="970" y="777"/>
                  </a:cubicBezTo>
                  <a:cubicBezTo>
                    <a:pt x="783" y="1038"/>
                    <a:pt x="671" y="1337"/>
                    <a:pt x="560" y="1635"/>
                  </a:cubicBezTo>
                  <a:cubicBezTo>
                    <a:pt x="448" y="1896"/>
                    <a:pt x="336" y="2194"/>
                    <a:pt x="261" y="2455"/>
                  </a:cubicBezTo>
                  <a:cubicBezTo>
                    <a:pt x="187" y="2604"/>
                    <a:pt x="112" y="2791"/>
                    <a:pt x="75" y="2940"/>
                  </a:cubicBezTo>
                  <a:cubicBezTo>
                    <a:pt x="0" y="3238"/>
                    <a:pt x="150" y="3536"/>
                    <a:pt x="411" y="3648"/>
                  </a:cubicBezTo>
                  <a:cubicBezTo>
                    <a:pt x="479" y="3677"/>
                    <a:pt x="552" y="3691"/>
                    <a:pt x="626" y="3691"/>
                  </a:cubicBezTo>
                  <a:cubicBezTo>
                    <a:pt x="834" y="3691"/>
                    <a:pt x="1046" y="3580"/>
                    <a:pt x="1156" y="3387"/>
                  </a:cubicBezTo>
                  <a:cubicBezTo>
                    <a:pt x="1231" y="3201"/>
                    <a:pt x="1268" y="3052"/>
                    <a:pt x="1268" y="2865"/>
                  </a:cubicBezTo>
                  <a:cubicBezTo>
                    <a:pt x="1342" y="2567"/>
                    <a:pt x="1417" y="2306"/>
                    <a:pt x="1529" y="2008"/>
                  </a:cubicBezTo>
                  <a:cubicBezTo>
                    <a:pt x="1603" y="1709"/>
                    <a:pt x="1678" y="1374"/>
                    <a:pt x="1753" y="1076"/>
                  </a:cubicBezTo>
                  <a:cubicBezTo>
                    <a:pt x="1753" y="927"/>
                    <a:pt x="1827" y="777"/>
                    <a:pt x="1827" y="666"/>
                  </a:cubicBezTo>
                  <a:cubicBezTo>
                    <a:pt x="1827" y="517"/>
                    <a:pt x="1827" y="367"/>
                    <a:pt x="1827" y="218"/>
                  </a:cubicBezTo>
                  <a:cubicBezTo>
                    <a:pt x="1827" y="92"/>
                    <a:pt x="1725" y="0"/>
                    <a:pt x="1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6167000" y="1774225"/>
              <a:ext cx="46625" cy="85975"/>
            </a:xfrm>
            <a:custGeom>
              <a:avLst/>
              <a:gdLst/>
              <a:ahLst/>
              <a:cxnLst/>
              <a:rect l="l" t="t" r="r" b="b"/>
              <a:pathLst>
                <a:path w="1865" h="3439" extrusionOk="0">
                  <a:moveTo>
                    <a:pt x="1686" y="0"/>
                  </a:moveTo>
                  <a:cubicBezTo>
                    <a:pt x="1654" y="0"/>
                    <a:pt x="1625" y="10"/>
                    <a:pt x="1604" y="30"/>
                  </a:cubicBezTo>
                  <a:lnTo>
                    <a:pt x="1566" y="30"/>
                  </a:lnTo>
                  <a:cubicBezTo>
                    <a:pt x="1380" y="254"/>
                    <a:pt x="1231" y="478"/>
                    <a:pt x="1119" y="739"/>
                  </a:cubicBezTo>
                  <a:cubicBezTo>
                    <a:pt x="970" y="962"/>
                    <a:pt x="821" y="1186"/>
                    <a:pt x="709" y="1447"/>
                  </a:cubicBezTo>
                  <a:lnTo>
                    <a:pt x="411" y="2193"/>
                  </a:lnTo>
                  <a:cubicBezTo>
                    <a:pt x="262" y="2491"/>
                    <a:pt x="1" y="2901"/>
                    <a:pt x="224" y="3237"/>
                  </a:cubicBezTo>
                  <a:cubicBezTo>
                    <a:pt x="300" y="3363"/>
                    <a:pt x="445" y="3438"/>
                    <a:pt x="600" y="3438"/>
                  </a:cubicBezTo>
                  <a:cubicBezTo>
                    <a:pt x="674" y="3438"/>
                    <a:pt x="749" y="3422"/>
                    <a:pt x="821" y="3386"/>
                  </a:cubicBezTo>
                  <a:cubicBezTo>
                    <a:pt x="1156" y="3237"/>
                    <a:pt x="1156" y="2789"/>
                    <a:pt x="1231" y="2491"/>
                  </a:cubicBezTo>
                  <a:cubicBezTo>
                    <a:pt x="1305" y="2193"/>
                    <a:pt x="1380" y="1969"/>
                    <a:pt x="1455" y="1708"/>
                  </a:cubicBezTo>
                  <a:cubicBezTo>
                    <a:pt x="1529" y="1447"/>
                    <a:pt x="1604" y="1223"/>
                    <a:pt x="1678" y="962"/>
                  </a:cubicBezTo>
                  <a:cubicBezTo>
                    <a:pt x="1753" y="702"/>
                    <a:pt x="1827" y="441"/>
                    <a:pt x="1865" y="142"/>
                  </a:cubicBezTo>
                  <a:cubicBezTo>
                    <a:pt x="1865" y="62"/>
                    <a:pt x="1768" y="0"/>
                    <a:pt x="1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5297250" y="1738575"/>
              <a:ext cx="33575" cy="71050"/>
            </a:xfrm>
            <a:custGeom>
              <a:avLst/>
              <a:gdLst/>
              <a:ahLst/>
              <a:cxnLst/>
              <a:rect l="l" t="t" r="r" b="b"/>
              <a:pathLst>
                <a:path w="1343" h="2842" extrusionOk="0">
                  <a:moveTo>
                    <a:pt x="1084" y="1"/>
                  </a:moveTo>
                  <a:cubicBezTo>
                    <a:pt x="1074" y="1"/>
                    <a:pt x="1063" y="1"/>
                    <a:pt x="1052" y="3"/>
                  </a:cubicBezTo>
                  <a:cubicBezTo>
                    <a:pt x="829" y="40"/>
                    <a:pt x="754" y="413"/>
                    <a:pt x="680" y="562"/>
                  </a:cubicBezTo>
                  <a:cubicBezTo>
                    <a:pt x="605" y="748"/>
                    <a:pt x="493" y="1009"/>
                    <a:pt x="419" y="1233"/>
                  </a:cubicBezTo>
                  <a:cubicBezTo>
                    <a:pt x="344" y="1456"/>
                    <a:pt x="270" y="1643"/>
                    <a:pt x="195" y="1867"/>
                  </a:cubicBezTo>
                  <a:cubicBezTo>
                    <a:pt x="128" y="2068"/>
                    <a:pt x="0" y="2390"/>
                    <a:pt x="84" y="2588"/>
                  </a:cubicBezTo>
                  <a:lnTo>
                    <a:pt x="84" y="2588"/>
                  </a:lnTo>
                  <a:cubicBezTo>
                    <a:pt x="89" y="2704"/>
                    <a:pt x="113" y="2806"/>
                    <a:pt x="232" y="2836"/>
                  </a:cubicBezTo>
                  <a:cubicBezTo>
                    <a:pt x="248" y="2840"/>
                    <a:pt x="264" y="2842"/>
                    <a:pt x="278" y="2842"/>
                  </a:cubicBezTo>
                  <a:cubicBezTo>
                    <a:pt x="394" y="2842"/>
                    <a:pt x="457" y="2723"/>
                    <a:pt x="490" y="2655"/>
                  </a:cubicBezTo>
                  <a:lnTo>
                    <a:pt x="490" y="2655"/>
                  </a:lnTo>
                  <a:cubicBezTo>
                    <a:pt x="560" y="2591"/>
                    <a:pt x="617" y="2500"/>
                    <a:pt x="642" y="2426"/>
                  </a:cubicBezTo>
                  <a:cubicBezTo>
                    <a:pt x="680" y="2277"/>
                    <a:pt x="717" y="2165"/>
                    <a:pt x="754" y="2016"/>
                  </a:cubicBezTo>
                  <a:cubicBezTo>
                    <a:pt x="829" y="1792"/>
                    <a:pt x="903" y="1568"/>
                    <a:pt x="978" y="1307"/>
                  </a:cubicBezTo>
                  <a:lnTo>
                    <a:pt x="1164" y="562"/>
                  </a:lnTo>
                  <a:cubicBezTo>
                    <a:pt x="1236" y="454"/>
                    <a:pt x="1342" y="1"/>
                    <a:pt x="1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5349650" y="1735750"/>
              <a:ext cx="35425" cy="76750"/>
            </a:xfrm>
            <a:custGeom>
              <a:avLst/>
              <a:gdLst/>
              <a:ahLst/>
              <a:cxnLst/>
              <a:rect l="l" t="t" r="r" b="b"/>
              <a:pathLst>
                <a:path w="1417" h="3070" extrusionOk="0">
                  <a:moveTo>
                    <a:pt x="1324" y="0"/>
                  </a:moveTo>
                  <a:cubicBezTo>
                    <a:pt x="1293" y="0"/>
                    <a:pt x="1259" y="13"/>
                    <a:pt x="1230" y="41"/>
                  </a:cubicBezTo>
                  <a:lnTo>
                    <a:pt x="1268" y="41"/>
                  </a:lnTo>
                  <a:cubicBezTo>
                    <a:pt x="1081" y="227"/>
                    <a:pt x="895" y="451"/>
                    <a:pt x="820" y="712"/>
                  </a:cubicBezTo>
                  <a:cubicBezTo>
                    <a:pt x="671" y="973"/>
                    <a:pt x="559" y="1234"/>
                    <a:pt x="448" y="1532"/>
                  </a:cubicBezTo>
                  <a:cubicBezTo>
                    <a:pt x="336" y="1793"/>
                    <a:pt x="261" y="2054"/>
                    <a:pt x="187" y="2352"/>
                  </a:cubicBezTo>
                  <a:cubicBezTo>
                    <a:pt x="112" y="2539"/>
                    <a:pt x="0" y="2949"/>
                    <a:pt x="261" y="3061"/>
                  </a:cubicBezTo>
                  <a:cubicBezTo>
                    <a:pt x="283" y="3067"/>
                    <a:pt x="303" y="3070"/>
                    <a:pt x="323" y="3070"/>
                  </a:cubicBezTo>
                  <a:cubicBezTo>
                    <a:pt x="546" y="3070"/>
                    <a:pt x="677" y="2710"/>
                    <a:pt x="746" y="2539"/>
                  </a:cubicBezTo>
                  <a:cubicBezTo>
                    <a:pt x="783" y="2352"/>
                    <a:pt x="895" y="2017"/>
                    <a:pt x="970" y="1719"/>
                  </a:cubicBezTo>
                  <a:cubicBezTo>
                    <a:pt x="1081" y="1458"/>
                    <a:pt x="1156" y="1197"/>
                    <a:pt x="1230" y="898"/>
                  </a:cubicBezTo>
                  <a:cubicBezTo>
                    <a:pt x="1342" y="637"/>
                    <a:pt x="1417" y="377"/>
                    <a:pt x="1417" y="78"/>
                  </a:cubicBezTo>
                  <a:cubicBezTo>
                    <a:pt x="1417" y="32"/>
                    <a:pt x="1374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5398100" y="1737250"/>
              <a:ext cx="33275" cy="75025"/>
            </a:xfrm>
            <a:custGeom>
              <a:avLst/>
              <a:gdLst/>
              <a:ahLst/>
              <a:cxnLst/>
              <a:rect l="l" t="t" r="r" b="b"/>
              <a:pathLst>
                <a:path w="1331" h="3001" extrusionOk="0">
                  <a:moveTo>
                    <a:pt x="1092" y="0"/>
                  </a:moveTo>
                  <a:cubicBezTo>
                    <a:pt x="1031" y="0"/>
                    <a:pt x="971" y="29"/>
                    <a:pt x="933" y="93"/>
                  </a:cubicBezTo>
                  <a:cubicBezTo>
                    <a:pt x="635" y="540"/>
                    <a:pt x="448" y="988"/>
                    <a:pt x="262" y="1472"/>
                  </a:cubicBezTo>
                  <a:cubicBezTo>
                    <a:pt x="187" y="1733"/>
                    <a:pt x="113" y="1957"/>
                    <a:pt x="38" y="2218"/>
                  </a:cubicBezTo>
                  <a:cubicBezTo>
                    <a:pt x="38" y="2255"/>
                    <a:pt x="1" y="2330"/>
                    <a:pt x="1" y="2404"/>
                  </a:cubicBezTo>
                  <a:cubicBezTo>
                    <a:pt x="1" y="2479"/>
                    <a:pt x="38" y="2516"/>
                    <a:pt x="38" y="2591"/>
                  </a:cubicBezTo>
                  <a:cubicBezTo>
                    <a:pt x="38" y="2702"/>
                    <a:pt x="75" y="2852"/>
                    <a:pt x="113" y="2926"/>
                  </a:cubicBezTo>
                  <a:cubicBezTo>
                    <a:pt x="150" y="3001"/>
                    <a:pt x="224" y="3001"/>
                    <a:pt x="262" y="3001"/>
                  </a:cubicBezTo>
                  <a:cubicBezTo>
                    <a:pt x="374" y="2926"/>
                    <a:pt x="448" y="2814"/>
                    <a:pt x="523" y="2702"/>
                  </a:cubicBezTo>
                  <a:cubicBezTo>
                    <a:pt x="523" y="2702"/>
                    <a:pt x="560" y="2665"/>
                    <a:pt x="560" y="2628"/>
                  </a:cubicBezTo>
                  <a:cubicBezTo>
                    <a:pt x="635" y="2553"/>
                    <a:pt x="672" y="2479"/>
                    <a:pt x="709" y="2404"/>
                  </a:cubicBezTo>
                  <a:cubicBezTo>
                    <a:pt x="784" y="2181"/>
                    <a:pt x="821" y="1920"/>
                    <a:pt x="896" y="1696"/>
                  </a:cubicBezTo>
                  <a:cubicBezTo>
                    <a:pt x="1045" y="1211"/>
                    <a:pt x="1194" y="764"/>
                    <a:pt x="1306" y="279"/>
                  </a:cubicBezTo>
                  <a:cubicBezTo>
                    <a:pt x="1330" y="107"/>
                    <a:pt x="1209" y="0"/>
                    <a:pt x="1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5448050" y="1735800"/>
              <a:ext cx="28375" cy="68450"/>
            </a:xfrm>
            <a:custGeom>
              <a:avLst/>
              <a:gdLst/>
              <a:ahLst/>
              <a:cxnLst/>
              <a:rect l="l" t="t" r="r" b="b"/>
              <a:pathLst>
                <a:path w="1135" h="2738" extrusionOk="0">
                  <a:moveTo>
                    <a:pt x="962" y="0"/>
                  </a:moveTo>
                  <a:cubicBezTo>
                    <a:pt x="931" y="0"/>
                    <a:pt x="900" y="13"/>
                    <a:pt x="873" y="39"/>
                  </a:cubicBezTo>
                  <a:cubicBezTo>
                    <a:pt x="762" y="114"/>
                    <a:pt x="687" y="188"/>
                    <a:pt x="650" y="300"/>
                  </a:cubicBezTo>
                  <a:cubicBezTo>
                    <a:pt x="612" y="412"/>
                    <a:pt x="575" y="486"/>
                    <a:pt x="538" y="598"/>
                  </a:cubicBezTo>
                  <a:cubicBezTo>
                    <a:pt x="463" y="785"/>
                    <a:pt x="389" y="971"/>
                    <a:pt x="314" y="1195"/>
                  </a:cubicBezTo>
                  <a:cubicBezTo>
                    <a:pt x="240" y="1381"/>
                    <a:pt x="202" y="1605"/>
                    <a:pt x="128" y="1791"/>
                  </a:cubicBezTo>
                  <a:cubicBezTo>
                    <a:pt x="64" y="1951"/>
                    <a:pt x="0" y="2192"/>
                    <a:pt x="53" y="2375"/>
                  </a:cubicBezTo>
                  <a:lnTo>
                    <a:pt x="53" y="2375"/>
                  </a:lnTo>
                  <a:cubicBezTo>
                    <a:pt x="53" y="2479"/>
                    <a:pt x="56" y="2580"/>
                    <a:pt x="90" y="2649"/>
                  </a:cubicBezTo>
                  <a:cubicBezTo>
                    <a:pt x="118" y="2703"/>
                    <a:pt x="165" y="2738"/>
                    <a:pt x="218" y="2738"/>
                  </a:cubicBezTo>
                  <a:cubicBezTo>
                    <a:pt x="237" y="2738"/>
                    <a:pt x="257" y="2733"/>
                    <a:pt x="277" y="2723"/>
                  </a:cubicBezTo>
                  <a:cubicBezTo>
                    <a:pt x="351" y="2686"/>
                    <a:pt x="426" y="2611"/>
                    <a:pt x="463" y="2537"/>
                  </a:cubicBezTo>
                  <a:cubicBezTo>
                    <a:pt x="575" y="2425"/>
                    <a:pt x="650" y="2276"/>
                    <a:pt x="687" y="2164"/>
                  </a:cubicBezTo>
                  <a:cubicBezTo>
                    <a:pt x="762" y="1940"/>
                    <a:pt x="836" y="1717"/>
                    <a:pt x="873" y="1493"/>
                  </a:cubicBezTo>
                  <a:cubicBezTo>
                    <a:pt x="948" y="1269"/>
                    <a:pt x="985" y="1046"/>
                    <a:pt x="1060" y="822"/>
                  </a:cubicBezTo>
                  <a:cubicBezTo>
                    <a:pt x="1060" y="710"/>
                    <a:pt x="1097" y="598"/>
                    <a:pt x="1134" y="486"/>
                  </a:cubicBezTo>
                  <a:cubicBezTo>
                    <a:pt x="1134" y="412"/>
                    <a:pt x="1134" y="337"/>
                    <a:pt x="1134" y="300"/>
                  </a:cubicBezTo>
                  <a:cubicBezTo>
                    <a:pt x="1134" y="225"/>
                    <a:pt x="1134" y="151"/>
                    <a:pt x="1097" y="114"/>
                  </a:cubicBezTo>
                  <a:cubicBezTo>
                    <a:pt x="1073" y="41"/>
                    <a:pt x="1018" y="0"/>
                    <a:pt x="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5503875" y="1736275"/>
              <a:ext cx="30000" cy="71350"/>
            </a:xfrm>
            <a:custGeom>
              <a:avLst/>
              <a:gdLst/>
              <a:ahLst/>
              <a:cxnLst/>
              <a:rect l="l" t="t" r="r" b="b"/>
              <a:pathLst>
                <a:path w="1200" h="2854" extrusionOk="0">
                  <a:moveTo>
                    <a:pt x="967" y="0"/>
                  </a:moveTo>
                  <a:cubicBezTo>
                    <a:pt x="904" y="0"/>
                    <a:pt x="842" y="29"/>
                    <a:pt x="803" y="95"/>
                  </a:cubicBezTo>
                  <a:lnTo>
                    <a:pt x="840" y="95"/>
                  </a:lnTo>
                  <a:cubicBezTo>
                    <a:pt x="728" y="281"/>
                    <a:pt x="653" y="505"/>
                    <a:pt x="542" y="691"/>
                  </a:cubicBezTo>
                  <a:cubicBezTo>
                    <a:pt x="467" y="915"/>
                    <a:pt x="393" y="1138"/>
                    <a:pt x="318" y="1325"/>
                  </a:cubicBezTo>
                  <a:cubicBezTo>
                    <a:pt x="243" y="1548"/>
                    <a:pt x="206" y="1735"/>
                    <a:pt x="132" y="1959"/>
                  </a:cubicBezTo>
                  <a:cubicBezTo>
                    <a:pt x="97" y="2164"/>
                    <a:pt x="0" y="2494"/>
                    <a:pt x="100" y="2663"/>
                  </a:cubicBezTo>
                  <a:lnTo>
                    <a:pt x="100" y="2663"/>
                  </a:lnTo>
                  <a:cubicBezTo>
                    <a:pt x="113" y="2748"/>
                    <a:pt x="155" y="2824"/>
                    <a:pt x="243" y="2853"/>
                  </a:cubicBezTo>
                  <a:cubicBezTo>
                    <a:pt x="324" y="2853"/>
                    <a:pt x="385" y="2815"/>
                    <a:pt x="441" y="2765"/>
                  </a:cubicBezTo>
                  <a:lnTo>
                    <a:pt x="441" y="2765"/>
                  </a:lnTo>
                  <a:cubicBezTo>
                    <a:pt x="627" y="2691"/>
                    <a:pt x="694" y="2389"/>
                    <a:pt x="728" y="2182"/>
                  </a:cubicBezTo>
                  <a:cubicBezTo>
                    <a:pt x="803" y="1996"/>
                    <a:pt x="877" y="1772"/>
                    <a:pt x="914" y="1548"/>
                  </a:cubicBezTo>
                  <a:cubicBezTo>
                    <a:pt x="952" y="1325"/>
                    <a:pt x="1026" y="1101"/>
                    <a:pt x="1064" y="915"/>
                  </a:cubicBezTo>
                  <a:cubicBezTo>
                    <a:pt x="1101" y="691"/>
                    <a:pt x="1138" y="467"/>
                    <a:pt x="1175" y="244"/>
                  </a:cubicBezTo>
                  <a:cubicBezTo>
                    <a:pt x="1200" y="99"/>
                    <a:pt x="1082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5556750" y="1736750"/>
              <a:ext cx="27775" cy="64100"/>
            </a:xfrm>
            <a:custGeom>
              <a:avLst/>
              <a:gdLst/>
              <a:ahLst/>
              <a:cxnLst/>
              <a:rect l="l" t="t" r="r" b="b"/>
              <a:pathLst>
                <a:path w="1111" h="2564" extrusionOk="0">
                  <a:moveTo>
                    <a:pt x="924" y="1"/>
                  </a:moveTo>
                  <a:lnTo>
                    <a:pt x="962" y="38"/>
                  </a:lnTo>
                  <a:cubicBezTo>
                    <a:pt x="701" y="38"/>
                    <a:pt x="589" y="299"/>
                    <a:pt x="477" y="486"/>
                  </a:cubicBezTo>
                  <a:cubicBezTo>
                    <a:pt x="402" y="672"/>
                    <a:pt x="365" y="858"/>
                    <a:pt x="291" y="1008"/>
                  </a:cubicBezTo>
                  <a:cubicBezTo>
                    <a:pt x="216" y="1194"/>
                    <a:pt x="179" y="1380"/>
                    <a:pt x="104" y="1567"/>
                  </a:cubicBezTo>
                  <a:cubicBezTo>
                    <a:pt x="75" y="1712"/>
                    <a:pt x="1" y="1949"/>
                    <a:pt x="58" y="2134"/>
                  </a:cubicBezTo>
                  <a:lnTo>
                    <a:pt x="58" y="2134"/>
                  </a:lnTo>
                  <a:cubicBezTo>
                    <a:pt x="38" y="2274"/>
                    <a:pt x="78" y="2435"/>
                    <a:pt x="179" y="2536"/>
                  </a:cubicBezTo>
                  <a:cubicBezTo>
                    <a:pt x="197" y="2555"/>
                    <a:pt x="216" y="2564"/>
                    <a:pt x="235" y="2564"/>
                  </a:cubicBezTo>
                  <a:cubicBezTo>
                    <a:pt x="253" y="2564"/>
                    <a:pt x="272" y="2555"/>
                    <a:pt x="291" y="2536"/>
                  </a:cubicBezTo>
                  <a:cubicBezTo>
                    <a:pt x="397" y="2465"/>
                    <a:pt x="504" y="2360"/>
                    <a:pt x="546" y="2221"/>
                  </a:cubicBezTo>
                  <a:lnTo>
                    <a:pt x="546" y="2221"/>
                  </a:lnTo>
                  <a:cubicBezTo>
                    <a:pt x="600" y="2167"/>
                    <a:pt x="643" y="2096"/>
                    <a:pt x="663" y="2014"/>
                  </a:cubicBezTo>
                  <a:cubicBezTo>
                    <a:pt x="701" y="1940"/>
                    <a:pt x="701" y="1828"/>
                    <a:pt x="738" y="1716"/>
                  </a:cubicBezTo>
                  <a:cubicBezTo>
                    <a:pt x="775" y="1529"/>
                    <a:pt x="850" y="1343"/>
                    <a:pt x="887" y="1119"/>
                  </a:cubicBezTo>
                  <a:cubicBezTo>
                    <a:pt x="962" y="933"/>
                    <a:pt x="999" y="747"/>
                    <a:pt x="1073" y="523"/>
                  </a:cubicBezTo>
                  <a:cubicBezTo>
                    <a:pt x="1073" y="448"/>
                    <a:pt x="1111" y="337"/>
                    <a:pt x="1111" y="225"/>
                  </a:cubicBezTo>
                  <a:cubicBezTo>
                    <a:pt x="1111" y="113"/>
                    <a:pt x="1036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5606875" y="1722775"/>
              <a:ext cx="29525" cy="70900"/>
            </a:xfrm>
            <a:custGeom>
              <a:avLst/>
              <a:gdLst/>
              <a:ahLst/>
              <a:cxnLst/>
              <a:rect l="l" t="t" r="r" b="b"/>
              <a:pathLst>
                <a:path w="1181" h="2836" extrusionOk="0">
                  <a:moveTo>
                    <a:pt x="961" y="0"/>
                  </a:moveTo>
                  <a:cubicBezTo>
                    <a:pt x="903" y="0"/>
                    <a:pt x="847" y="33"/>
                    <a:pt x="821" y="113"/>
                  </a:cubicBezTo>
                  <a:cubicBezTo>
                    <a:pt x="746" y="299"/>
                    <a:pt x="634" y="523"/>
                    <a:pt x="522" y="709"/>
                  </a:cubicBezTo>
                  <a:cubicBezTo>
                    <a:pt x="448" y="933"/>
                    <a:pt x="373" y="1156"/>
                    <a:pt x="299" y="1380"/>
                  </a:cubicBezTo>
                  <a:cubicBezTo>
                    <a:pt x="224" y="1604"/>
                    <a:pt x="150" y="1790"/>
                    <a:pt x="75" y="2014"/>
                  </a:cubicBezTo>
                  <a:cubicBezTo>
                    <a:pt x="38" y="2126"/>
                    <a:pt x="38" y="2275"/>
                    <a:pt x="0" y="2387"/>
                  </a:cubicBezTo>
                  <a:cubicBezTo>
                    <a:pt x="0" y="2499"/>
                    <a:pt x="38" y="2610"/>
                    <a:pt x="75" y="2722"/>
                  </a:cubicBezTo>
                  <a:cubicBezTo>
                    <a:pt x="75" y="2794"/>
                    <a:pt x="137" y="2836"/>
                    <a:pt x="211" y="2836"/>
                  </a:cubicBezTo>
                  <a:cubicBezTo>
                    <a:pt x="252" y="2836"/>
                    <a:pt x="296" y="2823"/>
                    <a:pt x="336" y="2797"/>
                  </a:cubicBezTo>
                  <a:cubicBezTo>
                    <a:pt x="373" y="2760"/>
                    <a:pt x="411" y="2722"/>
                    <a:pt x="448" y="2648"/>
                  </a:cubicBezTo>
                  <a:cubicBezTo>
                    <a:pt x="485" y="2610"/>
                    <a:pt x="522" y="2573"/>
                    <a:pt x="522" y="2536"/>
                  </a:cubicBezTo>
                  <a:cubicBezTo>
                    <a:pt x="597" y="2424"/>
                    <a:pt x="634" y="2312"/>
                    <a:pt x="672" y="2200"/>
                  </a:cubicBezTo>
                  <a:cubicBezTo>
                    <a:pt x="746" y="1977"/>
                    <a:pt x="821" y="1790"/>
                    <a:pt x="858" y="1567"/>
                  </a:cubicBezTo>
                  <a:cubicBezTo>
                    <a:pt x="932" y="1343"/>
                    <a:pt x="1007" y="1119"/>
                    <a:pt x="1044" y="933"/>
                  </a:cubicBezTo>
                  <a:cubicBezTo>
                    <a:pt x="1044" y="821"/>
                    <a:pt x="1044" y="672"/>
                    <a:pt x="1082" y="560"/>
                  </a:cubicBezTo>
                  <a:lnTo>
                    <a:pt x="1156" y="224"/>
                  </a:lnTo>
                  <a:cubicBezTo>
                    <a:pt x="1180" y="105"/>
                    <a:pt x="1066" y="0"/>
                    <a:pt x="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6"/>
            <p:cNvSpPr/>
            <p:nvPr/>
          </p:nvSpPr>
          <p:spPr>
            <a:xfrm>
              <a:off x="5651400" y="1724800"/>
              <a:ext cx="31925" cy="68025"/>
            </a:xfrm>
            <a:custGeom>
              <a:avLst/>
              <a:gdLst/>
              <a:ahLst/>
              <a:cxnLst/>
              <a:rect l="l" t="t" r="r" b="b"/>
              <a:pathLst>
                <a:path w="1277" h="2721" extrusionOk="0">
                  <a:moveTo>
                    <a:pt x="990" y="1"/>
                  </a:moveTo>
                  <a:cubicBezTo>
                    <a:pt x="889" y="1"/>
                    <a:pt x="792" y="82"/>
                    <a:pt x="792" y="218"/>
                  </a:cubicBezTo>
                  <a:lnTo>
                    <a:pt x="755" y="218"/>
                  </a:lnTo>
                  <a:cubicBezTo>
                    <a:pt x="717" y="367"/>
                    <a:pt x="643" y="554"/>
                    <a:pt x="568" y="703"/>
                  </a:cubicBezTo>
                  <a:cubicBezTo>
                    <a:pt x="494" y="889"/>
                    <a:pt x="456" y="1075"/>
                    <a:pt x="382" y="1262"/>
                  </a:cubicBezTo>
                  <a:lnTo>
                    <a:pt x="195" y="1784"/>
                  </a:lnTo>
                  <a:cubicBezTo>
                    <a:pt x="128" y="1985"/>
                    <a:pt x="1" y="2216"/>
                    <a:pt x="84" y="2397"/>
                  </a:cubicBezTo>
                  <a:lnTo>
                    <a:pt x="84" y="2397"/>
                  </a:lnTo>
                  <a:cubicBezTo>
                    <a:pt x="89" y="2533"/>
                    <a:pt x="112" y="2686"/>
                    <a:pt x="233" y="2716"/>
                  </a:cubicBezTo>
                  <a:cubicBezTo>
                    <a:pt x="249" y="2719"/>
                    <a:pt x="265" y="2721"/>
                    <a:pt x="280" y="2721"/>
                  </a:cubicBezTo>
                  <a:cubicBezTo>
                    <a:pt x="407" y="2721"/>
                    <a:pt x="496" y="2615"/>
                    <a:pt x="562" y="2520"/>
                  </a:cubicBezTo>
                  <a:lnTo>
                    <a:pt x="562" y="2520"/>
                  </a:lnTo>
                  <a:cubicBezTo>
                    <a:pt x="726" y="2375"/>
                    <a:pt x="763" y="2065"/>
                    <a:pt x="829" y="1933"/>
                  </a:cubicBezTo>
                  <a:lnTo>
                    <a:pt x="1015" y="1336"/>
                  </a:lnTo>
                  <a:cubicBezTo>
                    <a:pt x="1053" y="1113"/>
                    <a:pt x="1127" y="926"/>
                    <a:pt x="1165" y="740"/>
                  </a:cubicBezTo>
                  <a:cubicBezTo>
                    <a:pt x="1276" y="516"/>
                    <a:pt x="1276" y="293"/>
                    <a:pt x="1165" y="106"/>
                  </a:cubicBezTo>
                  <a:cubicBezTo>
                    <a:pt x="1121" y="34"/>
                    <a:pt x="1055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6"/>
            <p:cNvSpPr/>
            <p:nvPr/>
          </p:nvSpPr>
          <p:spPr>
            <a:xfrm>
              <a:off x="5705675" y="1731175"/>
              <a:ext cx="23325" cy="51900"/>
            </a:xfrm>
            <a:custGeom>
              <a:avLst/>
              <a:gdLst/>
              <a:ahLst/>
              <a:cxnLst/>
              <a:rect l="l" t="t" r="r" b="b"/>
              <a:pathLst>
                <a:path w="933" h="2076" extrusionOk="0">
                  <a:moveTo>
                    <a:pt x="746" y="0"/>
                  </a:moveTo>
                  <a:cubicBezTo>
                    <a:pt x="671" y="0"/>
                    <a:pt x="634" y="0"/>
                    <a:pt x="597" y="75"/>
                  </a:cubicBezTo>
                  <a:lnTo>
                    <a:pt x="448" y="261"/>
                  </a:lnTo>
                  <a:cubicBezTo>
                    <a:pt x="410" y="373"/>
                    <a:pt x="373" y="448"/>
                    <a:pt x="336" y="522"/>
                  </a:cubicBezTo>
                  <a:cubicBezTo>
                    <a:pt x="298" y="671"/>
                    <a:pt x="224" y="858"/>
                    <a:pt x="149" y="1007"/>
                  </a:cubicBezTo>
                  <a:cubicBezTo>
                    <a:pt x="112" y="1156"/>
                    <a:pt x="75" y="1305"/>
                    <a:pt x="37" y="1454"/>
                  </a:cubicBezTo>
                  <a:cubicBezTo>
                    <a:pt x="0" y="1566"/>
                    <a:pt x="0" y="1641"/>
                    <a:pt x="37" y="1752"/>
                  </a:cubicBezTo>
                  <a:cubicBezTo>
                    <a:pt x="37" y="1827"/>
                    <a:pt x="37" y="1939"/>
                    <a:pt x="75" y="2013"/>
                  </a:cubicBezTo>
                  <a:cubicBezTo>
                    <a:pt x="97" y="2057"/>
                    <a:pt x="144" y="2075"/>
                    <a:pt x="195" y="2075"/>
                  </a:cubicBezTo>
                  <a:cubicBezTo>
                    <a:pt x="230" y="2075"/>
                    <a:pt x="268" y="2066"/>
                    <a:pt x="298" y="2051"/>
                  </a:cubicBezTo>
                  <a:cubicBezTo>
                    <a:pt x="373" y="2013"/>
                    <a:pt x="410" y="1939"/>
                    <a:pt x="448" y="1864"/>
                  </a:cubicBezTo>
                  <a:cubicBezTo>
                    <a:pt x="522" y="1790"/>
                    <a:pt x="559" y="1715"/>
                    <a:pt x="597" y="1641"/>
                  </a:cubicBezTo>
                  <a:cubicBezTo>
                    <a:pt x="671" y="1454"/>
                    <a:pt x="708" y="1305"/>
                    <a:pt x="746" y="1156"/>
                  </a:cubicBezTo>
                  <a:cubicBezTo>
                    <a:pt x="783" y="1007"/>
                    <a:pt x="820" y="858"/>
                    <a:pt x="858" y="709"/>
                  </a:cubicBezTo>
                  <a:cubicBezTo>
                    <a:pt x="895" y="522"/>
                    <a:pt x="932" y="373"/>
                    <a:pt x="932" y="187"/>
                  </a:cubicBezTo>
                  <a:cubicBezTo>
                    <a:pt x="932" y="112"/>
                    <a:pt x="895" y="75"/>
                    <a:pt x="858" y="38"/>
                  </a:cubicBezTo>
                  <a:lnTo>
                    <a:pt x="783" y="38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6"/>
            <p:cNvSpPr/>
            <p:nvPr/>
          </p:nvSpPr>
          <p:spPr>
            <a:xfrm>
              <a:off x="5752275" y="1726525"/>
              <a:ext cx="26675" cy="65250"/>
            </a:xfrm>
            <a:custGeom>
              <a:avLst/>
              <a:gdLst/>
              <a:ahLst/>
              <a:cxnLst/>
              <a:rect l="l" t="t" r="r" b="b"/>
              <a:pathLst>
                <a:path w="1067" h="2610" extrusionOk="0">
                  <a:moveTo>
                    <a:pt x="811" y="1"/>
                  </a:moveTo>
                  <a:cubicBezTo>
                    <a:pt x="727" y="1"/>
                    <a:pt x="641" y="45"/>
                    <a:pt x="597" y="149"/>
                  </a:cubicBezTo>
                  <a:cubicBezTo>
                    <a:pt x="448" y="559"/>
                    <a:pt x="336" y="969"/>
                    <a:pt x="187" y="1379"/>
                  </a:cubicBezTo>
                  <a:cubicBezTo>
                    <a:pt x="112" y="1603"/>
                    <a:pt x="75" y="1827"/>
                    <a:pt x="37" y="2050"/>
                  </a:cubicBezTo>
                  <a:cubicBezTo>
                    <a:pt x="0" y="2125"/>
                    <a:pt x="0" y="2237"/>
                    <a:pt x="37" y="2349"/>
                  </a:cubicBezTo>
                  <a:cubicBezTo>
                    <a:pt x="37" y="2386"/>
                    <a:pt x="37" y="2460"/>
                    <a:pt x="75" y="2498"/>
                  </a:cubicBezTo>
                  <a:cubicBezTo>
                    <a:pt x="75" y="2535"/>
                    <a:pt x="75" y="2535"/>
                    <a:pt x="112" y="2572"/>
                  </a:cubicBezTo>
                  <a:cubicBezTo>
                    <a:pt x="112" y="2610"/>
                    <a:pt x="187" y="2610"/>
                    <a:pt x="224" y="2610"/>
                  </a:cubicBezTo>
                  <a:lnTo>
                    <a:pt x="298" y="2572"/>
                  </a:lnTo>
                  <a:lnTo>
                    <a:pt x="336" y="2572"/>
                  </a:lnTo>
                  <a:cubicBezTo>
                    <a:pt x="373" y="2535"/>
                    <a:pt x="410" y="2498"/>
                    <a:pt x="410" y="2460"/>
                  </a:cubicBezTo>
                  <a:cubicBezTo>
                    <a:pt x="485" y="2349"/>
                    <a:pt x="522" y="2274"/>
                    <a:pt x="559" y="2162"/>
                  </a:cubicBezTo>
                  <a:cubicBezTo>
                    <a:pt x="634" y="1976"/>
                    <a:pt x="708" y="1752"/>
                    <a:pt x="746" y="1528"/>
                  </a:cubicBezTo>
                  <a:cubicBezTo>
                    <a:pt x="858" y="1118"/>
                    <a:pt x="969" y="671"/>
                    <a:pt x="1044" y="261"/>
                  </a:cubicBezTo>
                  <a:cubicBezTo>
                    <a:pt x="1066" y="104"/>
                    <a:pt x="940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6"/>
            <p:cNvSpPr/>
            <p:nvPr/>
          </p:nvSpPr>
          <p:spPr>
            <a:xfrm>
              <a:off x="5803525" y="1729650"/>
              <a:ext cx="24250" cy="59100"/>
            </a:xfrm>
            <a:custGeom>
              <a:avLst/>
              <a:gdLst/>
              <a:ahLst/>
              <a:cxnLst/>
              <a:rect l="l" t="t" r="r" b="b"/>
              <a:pathLst>
                <a:path w="970" h="2364" extrusionOk="0">
                  <a:moveTo>
                    <a:pt x="753" y="0"/>
                  </a:moveTo>
                  <a:cubicBezTo>
                    <a:pt x="724" y="0"/>
                    <a:pt x="696" y="8"/>
                    <a:pt x="672" y="24"/>
                  </a:cubicBezTo>
                  <a:cubicBezTo>
                    <a:pt x="634" y="61"/>
                    <a:pt x="597" y="99"/>
                    <a:pt x="560" y="99"/>
                  </a:cubicBezTo>
                  <a:cubicBezTo>
                    <a:pt x="522" y="136"/>
                    <a:pt x="485" y="173"/>
                    <a:pt x="522" y="210"/>
                  </a:cubicBezTo>
                  <a:lnTo>
                    <a:pt x="542" y="230"/>
                  </a:lnTo>
                  <a:lnTo>
                    <a:pt x="542" y="230"/>
                  </a:lnTo>
                  <a:cubicBezTo>
                    <a:pt x="388" y="510"/>
                    <a:pt x="287" y="841"/>
                    <a:pt x="187" y="1142"/>
                  </a:cubicBezTo>
                  <a:cubicBezTo>
                    <a:pt x="150" y="1329"/>
                    <a:pt x="75" y="1478"/>
                    <a:pt x="75" y="1664"/>
                  </a:cubicBezTo>
                  <a:cubicBezTo>
                    <a:pt x="75" y="1847"/>
                    <a:pt x="0" y="2030"/>
                    <a:pt x="75" y="2173"/>
                  </a:cubicBezTo>
                  <a:lnTo>
                    <a:pt x="75" y="2173"/>
                  </a:lnTo>
                  <a:lnTo>
                    <a:pt x="75" y="2224"/>
                  </a:lnTo>
                  <a:cubicBezTo>
                    <a:pt x="75" y="2314"/>
                    <a:pt x="143" y="2363"/>
                    <a:pt x="214" y="2363"/>
                  </a:cubicBezTo>
                  <a:cubicBezTo>
                    <a:pt x="260" y="2363"/>
                    <a:pt x="307" y="2342"/>
                    <a:pt x="336" y="2298"/>
                  </a:cubicBezTo>
                  <a:cubicBezTo>
                    <a:pt x="336" y="2295"/>
                    <a:pt x="336" y="2292"/>
                    <a:pt x="337" y="2290"/>
                  </a:cubicBezTo>
                  <a:lnTo>
                    <a:pt x="337" y="2290"/>
                  </a:lnTo>
                  <a:cubicBezTo>
                    <a:pt x="531" y="2244"/>
                    <a:pt x="568" y="2014"/>
                    <a:pt x="634" y="1813"/>
                  </a:cubicBezTo>
                  <a:cubicBezTo>
                    <a:pt x="709" y="1664"/>
                    <a:pt x="746" y="1478"/>
                    <a:pt x="783" y="1292"/>
                  </a:cubicBezTo>
                  <a:cubicBezTo>
                    <a:pt x="895" y="956"/>
                    <a:pt x="933" y="583"/>
                    <a:pt x="970" y="210"/>
                  </a:cubicBezTo>
                  <a:cubicBezTo>
                    <a:pt x="970" y="94"/>
                    <a:pt x="856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6"/>
            <p:cNvSpPr/>
            <p:nvPr/>
          </p:nvSpPr>
          <p:spPr>
            <a:xfrm>
              <a:off x="5854000" y="1719400"/>
              <a:ext cx="29700" cy="67000"/>
            </a:xfrm>
            <a:custGeom>
              <a:avLst/>
              <a:gdLst/>
              <a:ahLst/>
              <a:cxnLst/>
              <a:rect l="l" t="t" r="r" b="b"/>
              <a:pathLst>
                <a:path w="1188" h="2680" extrusionOk="0">
                  <a:moveTo>
                    <a:pt x="900" y="0"/>
                  </a:moveTo>
                  <a:cubicBezTo>
                    <a:pt x="783" y="0"/>
                    <a:pt x="676" y="114"/>
                    <a:pt x="703" y="248"/>
                  </a:cubicBezTo>
                  <a:cubicBezTo>
                    <a:pt x="740" y="322"/>
                    <a:pt x="666" y="397"/>
                    <a:pt x="666" y="434"/>
                  </a:cubicBezTo>
                  <a:lnTo>
                    <a:pt x="517" y="770"/>
                  </a:lnTo>
                  <a:cubicBezTo>
                    <a:pt x="442" y="993"/>
                    <a:pt x="330" y="1254"/>
                    <a:pt x="256" y="1478"/>
                  </a:cubicBezTo>
                  <a:cubicBezTo>
                    <a:pt x="144" y="1702"/>
                    <a:pt x="69" y="1925"/>
                    <a:pt x="32" y="2149"/>
                  </a:cubicBezTo>
                  <a:cubicBezTo>
                    <a:pt x="32" y="2320"/>
                    <a:pt x="0" y="2680"/>
                    <a:pt x="226" y="2680"/>
                  </a:cubicBezTo>
                  <a:cubicBezTo>
                    <a:pt x="246" y="2680"/>
                    <a:pt x="268" y="2677"/>
                    <a:pt x="293" y="2671"/>
                  </a:cubicBezTo>
                  <a:cubicBezTo>
                    <a:pt x="405" y="2634"/>
                    <a:pt x="479" y="2484"/>
                    <a:pt x="554" y="2410"/>
                  </a:cubicBezTo>
                  <a:cubicBezTo>
                    <a:pt x="628" y="2298"/>
                    <a:pt x="666" y="2149"/>
                    <a:pt x="703" y="2037"/>
                  </a:cubicBezTo>
                  <a:cubicBezTo>
                    <a:pt x="778" y="1813"/>
                    <a:pt x="852" y="1590"/>
                    <a:pt x="927" y="1366"/>
                  </a:cubicBezTo>
                  <a:cubicBezTo>
                    <a:pt x="1001" y="1142"/>
                    <a:pt x="1076" y="919"/>
                    <a:pt x="1113" y="658"/>
                  </a:cubicBezTo>
                  <a:cubicBezTo>
                    <a:pt x="1188" y="471"/>
                    <a:pt x="1150" y="210"/>
                    <a:pt x="1038" y="61"/>
                  </a:cubicBezTo>
                  <a:cubicBezTo>
                    <a:pt x="996" y="19"/>
                    <a:pt x="947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6"/>
            <p:cNvSpPr/>
            <p:nvPr/>
          </p:nvSpPr>
          <p:spPr>
            <a:xfrm>
              <a:off x="5894900" y="1722550"/>
              <a:ext cx="28875" cy="57100"/>
            </a:xfrm>
            <a:custGeom>
              <a:avLst/>
              <a:gdLst/>
              <a:ahLst/>
              <a:cxnLst/>
              <a:rect l="l" t="t" r="r" b="b"/>
              <a:pathLst>
                <a:path w="1155" h="2284" extrusionOk="0">
                  <a:moveTo>
                    <a:pt x="973" y="0"/>
                  </a:moveTo>
                  <a:cubicBezTo>
                    <a:pt x="959" y="0"/>
                    <a:pt x="944" y="3"/>
                    <a:pt x="931" y="10"/>
                  </a:cubicBezTo>
                  <a:lnTo>
                    <a:pt x="894" y="10"/>
                  </a:lnTo>
                  <a:cubicBezTo>
                    <a:pt x="745" y="122"/>
                    <a:pt x="595" y="271"/>
                    <a:pt x="558" y="420"/>
                  </a:cubicBezTo>
                  <a:cubicBezTo>
                    <a:pt x="484" y="606"/>
                    <a:pt x="409" y="755"/>
                    <a:pt x="334" y="905"/>
                  </a:cubicBezTo>
                  <a:cubicBezTo>
                    <a:pt x="260" y="1054"/>
                    <a:pt x="185" y="1240"/>
                    <a:pt x="111" y="1426"/>
                  </a:cubicBezTo>
                  <a:cubicBezTo>
                    <a:pt x="11" y="1625"/>
                    <a:pt x="0" y="1854"/>
                    <a:pt x="78" y="2033"/>
                  </a:cubicBezTo>
                  <a:lnTo>
                    <a:pt x="78" y="2033"/>
                  </a:lnTo>
                  <a:cubicBezTo>
                    <a:pt x="89" y="2102"/>
                    <a:pt x="125" y="2187"/>
                    <a:pt x="185" y="2247"/>
                  </a:cubicBezTo>
                  <a:cubicBezTo>
                    <a:pt x="223" y="2284"/>
                    <a:pt x="297" y="2284"/>
                    <a:pt x="372" y="2284"/>
                  </a:cubicBezTo>
                  <a:cubicBezTo>
                    <a:pt x="446" y="2247"/>
                    <a:pt x="520" y="2173"/>
                    <a:pt x="594" y="2099"/>
                  </a:cubicBezTo>
                  <a:lnTo>
                    <a:pt x="594" y="2099"/>
                  </a:lnTo>
                  <a:lnTo>
                    <a:pt x="484" y="2209"/>
                  </a:lnTo>
                  <a:cubicBezTo>
                    <a:pt x="707" y="2097"/>
                    <a:pt x="745" y="1874"/>
                    <a:pt x="819" y="1650"/>
                  </a:cubicBezTo>
                  <a:lnTo>
                    <a:pt x="931" y="1165"/>
                  </a:lnTo>
                  <a:cubicBezTo>
                    <a:pt x="968" y="1016"/>
                    <a:pt x="1043" y="830"/>
                    <a:pt x="1080" y="681"/>
                  </a:cubicBezTo>
                  <a:cubicBezTo>
                    <a:pt x="1155" y="494"/>
                    <a:pt x="1155" y="308"/>
                    <a:pt x="1155" y="159"/>
                  </a:cubicBezTo>
                  <a:cubicBezTo>
                    <a:pt x="1124" y="67"/>
                    <a:pt x="1043" y="0"/>
                    <a:pt x="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6"/>
            <p:cNvSpPr/>
            <p:nvPr/>
          </p:nvSpPr>
          <p:spPr>
            <a:xfrm>
              <a:off x="5940525" y="1716825"/>
              <a:ext cx="28925" cy="61975"/>
            </a:xfrm>
            <a:custGeom>
              <a:avLst/>
              <a:gdLst/>
              <a:ahLst/>
              <a:cxnLst/>
              <a:rect l="l" t="t" r="r" b="b"/>
              <a:pathLst>
                <a:path w="1157" h="2479" extrusionOk="0">
                  <a:moveTo>
                    <a:pt x="912" y="0"/>
                  </a:moveTo>
                  <a:cubicBezTo>
                    <a:pt x="851" y="0"/>
                    <a:pt x="787" y="28"/>
                    <a:pt x="746" y="90"/>
                  </a:cubicBezTo>
                  <a:cubicBezTo>
                    <a:pt x="746" y="127"/>
                    <a:pt x="746" y="127"/>
                    <a:pt x="746" y="164"/>
                  </a:cubicBezTo>
                  <a:lnTo>
                    <a:pt x="746" y="168"/>
                  </a:lnTo>
                  <a:lnTo>
                    <a:pt x="746" y="168"/>
                  </a:lnTo>
                  <a:cubicBezTo>
                    <a:pt x="695" y="230"/>
                    <a:pt x="665" y="296"/>
                    <a:pt x="634" y="388"/>
                  </a:cubicBezTo>
                  <a:cubicBezTo>
                    <a:pt x="597" y="462"/>
                    <a:pt x="560" y="537"/>
                    <a:pt x="523" y="612"/>
                  </a:cubicBezTo>
                  <a:cubicBezTo>
                    <a:pt x="411" y="798"/>
                    <a:pt x="336" y="947"/>
                    <a:pt x="262" y="1134"/>
                  </a:cubicBezTo>
                  <a:cubicBezTo>
                    <a:pt x="187" y="1283"/>
                    <a:pt x="150" y="1432"/>
                    <a:pt x="75" y="1618"/>
                  </a:cubicBezTo>
                  <a:cubicBezTo>
                    <a:pt x="1" y="1805"/>
                    <a:pt x="1" y="1991"/>
                    <a:pt x="1" y="2215"/>
                  </a:cubicBezTo>
                  <a:cubicBezTo>
                    <a:pt x="1" y="2289"/>
                    <a:pt x="75" y="2401"/>
                    <a:pt x="150" y="2438"/>
                  </a:cubicBezTo>
                  <a:cubicBezTo>
                    <a:pt x="193" y="2467"/>
                    <a:pt x="235" y="2479"/>
                    <a:pt x="278" y="2479"/>
                  </a:cubicBezTo>
                  <a:cubicBezTo>
                    <a:pt x="347" y="2479"/>
                    <a:pt x="416" y="2447"/>
                    <a:pt x="485" y="2401"/>
                  </a:cubicBezTo>
                  <a:cubicBezTo>
                    <a:pt x="672" y="2103"/>
                    <a:pt x="821" y="1730"/>
                    <a:pt x="895" y="1357"/>
                  </a:cubicBezTo>
                  <a:lnTo>
                    <a:pt x="1007" y="873"/>
                  </a:lnTo>
                  <a:cubicBezTo>
                    <a:pt x="1082" y="686"/>
                    <a:pt x="1119" y="500"/>
                    <a:pt x="1119" y="313"/>
                  </a:cubicBezTo>
                  <a:lnTo>
                    <a:pt x="1119" y="425"/>
                  </a:lnTo>
                  <a:cubicBezTo>
                    <a:pt x="1119" y="313"/>
                    <a:pt x="1156" y="164"/>
                    <a:pt x="1045" y="52"/>
                  </a:cubicBezTo>
                  <a:cubicBezTo>
                    <a:pt x="1011" y="19"/>
                    <a:pt x="962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6"/>
            <p:cNvSpPr/>
            <p:nvPr/>
          </p:nvSpPr>
          <p:spPr>
            <a:xfrm>
              <a:off x="5989000" y="1716700"/>
              <a:ext cx="29525" cy="63925"/>
            </a:xfrm>
            <a:custGeom>
              <a:avLst/>
              <a:gdLst/>
              <a:ahLst/>
              <a:cxnLst/>
              <a:rect l="l" t="t" r="r" b="b"/>
              <a:pathLst>
                <a:path w="1181" h="2557" extrusionOk="0">
                  <a:moveTo>
                    <a:pt x="974" y="1"/>
                  </a:moveTo>
                  <a:cubicBezTo>
                    <a:pt x="917" y="1"/>
                    <a:pt x="860" y="29"/>
                    <a:pt x="820" y="95"/>
                  </a:cubicBezTo>
                  <a:cubicBezTo>
                    <a:pt x="709" y="244"/>
                    <a:pt x="597" y="430"/>
                    <a:pt x="522" y="617"/>
                  </a:cubicBezTo>
                  <a:cubicBezTo>
                    <a:pt x="448" y="803"/>
                    <a:pt x="373" y="1027"/>
                    <a:pt x="298" y="1213"/>
                  </a:cubicBezTo>
                  <a:cubicBezTo>
                    <a:pt x="224" y="1399"/>
                    <a:pt x="149" y="1586"/>
                    <a:pt x="112" y="1772"/>
                  </a:cubicBezTo>
                  <a:cubicBezTo>
                    <a:pt x="37" y="1884"/>
                    <a:pt x="37" y="1996"/>
                    <a:pt x="0" y="2108"/>
                  </a:cubicBezTo>
                  <a:cubicBezTo>
                    <a:pt x="0" y="2220"/>
                    <a:pt x="37" y="2331"/>
                    <a:pt x="112" y="2443"/>
                  </a:cubicBezTo>
                  <a:cubicBezTo>
                    <a:pt x="136" y="2516"/>
                    <a:pt x="207" y="2557"/>
                    <a:pt x="284" y="2557"/>
                  </a:cubicBezTo>
                  <a:cubicBezTo>
                    <a:pt x="326" y="2557"/>
                    <a:pt x="371" y="2544"/>
                    <a:pt x="410" y="2518"/>
                  </a:cubicBezTo>
                  <a:cubicBezTo>
                    <a:pt x="485" y="2481"/>
                    <a:pt x="559" y="2406"/>
                    <a:pt x="634" y="2294"/>
                  </a:cubicBezTo>
                  <a:cubicBezTo>
                    <a:pt x="671" y="2182"/>
                    <a:pt x="709" y="2108"/>
                    <a:pt x="746" y="1996"/>
                  </a:cubicBezTo>
                  <a:cubicBezTo>
                    <a:pt x="783" y="1810"/>
                    <a:pt x="858" y="1586"/>
                    <a:pt x="895" y="1399"/>
                  </a:cubicBezTo>
                  <a:cubicBezTo>
                    <a:pt x="969" y="1213"/>
                    <a:pt x="1007" y="1027"/>
                    <a:pt x="1044" y="840"/>
                  </a:cubicBezTo>
                  <a:cubicBezTo>
                    <a:pt x="1119" y="654"/>
                    <a:pt x="1119" y="430"/>
                    <a:pt x="1156" y="244"/>
                  </a:cubicBezTo>
                  <a:cubicBezTo>
                    <a:pt x="1180" y="99"/>
                    <a:pt x="1079" y="1"/>
                    <a:pt x="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6"/>
            <p:cNvSpPr/>
            <p:nvPr/>
          </p:nvSpPr>
          <p:spPr>
            <a:xfrm>
              <a:off x="6029275" y="1717700"/>
              <a:ext cx="33375" cy="61775"/>
            </a:xfrm>
            <a:custGeom>
              <a:avLst/>
              <a:gdLst/>
              <a:ahLst/>
              <a:cxnLst/>
              <a:rect l="l" t="t" r="r" b="b"/>
              <a:pathLst>
                <a:path w="1335" h="2471" extrusionOk="0">
                  <a:moveTo>
                    <a:pt x="1126" y="1"/>
                  </a:moveTo>
                  <a:cubicBezTo>
                    <a:pt x="1082" y="1"/>
                    <a:pt x="1036" y="17"/>
                    <a:pt x="999" y="55"/>
                  </a:cubicBezTo>
                  <a:cubicBezTo>
                    <a:pt x="924" y="92"/>
                    <a:pt x="850" y="167"/>
                    <a:pt x="812" y="278"/>
                  </a:cubicBezTo>
                  <a:lnTo>
                    <a:pt x="701" y="502"/>
                  </a:lnTo>
                  <a:cubicBezTo>
                    <a:pt x="626" y="651"/>
                    <a:pt x="514" y="800"/>
                    <a:pt x="440" y="949"/>
                  </a:cubicBezTo>
                  <a:cubicBezTo>
                    <a:pt x="290" y="1285"/>
                    <a:pt x="141" y="1620"/>
                    <a:pt x="30" y="1993"/>
                  </a:cubicBezTo>
                  <a:cubicBezTo>
                    <a:pt x="1" y="2080"/>
                    <a:pt x="16" y="2188"/>
                    <a:pt x="59" y="2267"/>
                  </a:cubicBezTo>
                  <a:lnTo>
                    <a:pt x="59" y="2267"/>
                  </a:lnTo>
                  <a:cubicBezTo>
                    <a:pt x="63" y="2286"/>
                    <a:pt x="67" y="2305"/>
                    <a:pt x="67" y="2329"/>
                  </a:cubicBezTo>
                  <a:cubicBezTo>
                    <a:pt x="94" y="2409"/>
                    <a:pt x="198" y="2471"/>
                    <a:pt x="296" y="2471"/>
                  </a:cubicBezTo>
                  <a:cubicBezTo>
                    <a:pt x="334" y="2471"/>
                    <a:pt x="371" y="2461"/>
                    <a:pt x="402" y="2441"/>
                  </a:cubicBezTo>
                  <a:cubicBezTo>
                    <a:pt x="403" y="2440"/>
                    <a:pt x="404" y="2439"/>
                    <a:pt x="405" y="2438"/>
                  </a:cubicBezTo>
                  <a:lnTo>
                    <a:pt x="405" y="2438"/>
                  </a:lnTo>
                  <a:cubicBezTo>
                    <a:pt x="510" y="2423"/>
                    <a:pt x="630" y="2353"/>
                    <a:pt x="663" y="2254"/>
                  </a:cubicBezTo>
                  <a:cubicBezTo>
                    <a:pt x="850" y="1919"/>
                    <a:pt x="999" y="1546"/>
                    <a:pt x="1073" y="1210"/>
                  </a:cubicBezTo>
                  <a:cubicBezTo>
                    <a:pt x="1148" y="1024"/>
                    <a:pt x="1185" y="838"/>
                    <a:pt x="1222" y="688"/>
                  </a:cubicBezTo>
                  <a:lnTo>
                    <a:pt x="1297" y="465"/>
                  </a:lnTo>
                  <a:cubicBezTo>
                    <a:pt x="1297" y="427"/>
                    <a:pt x="1334" y="353"/>
                    <a:pt x="1334" y="316"/>
                  </a:cubicBezTo>
                  <a:cubicBezTo>
                    <a:pt x="1334" y="278"/>
                    <a:pt x="1334" y="204"/>
                    <a:pt x="1297" y="167"/>
                  </a:cubicBezTo>
                  <a:cubicBezTo>
                    <a:pt x="1297" y="67"/>
                    <a:pt x="1214" y="1"/>
                    <a:pt x="1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6"/>
            <p:cNvSpPr/>
            <p:nvPr/>
          </p:nvSpPr>
          <p:spPr>
            <a:xfrm>
              <a:off x="6073800" y="1717750"/>
              <a:ext cx="40100" cy="63775"/>
            </a:xfrm>
            <a:custGeom>
              <a:avLst/>
              <a:gdLst/>
              <a:ahLst/>
              <a:cxnLst/>
              <a:rect l="l" t="t" r="r" b="b"/>
              <a:pathLst>
                <a:path w="1604" h="2551" extrusionOk="0">
                  <a:moveTo>
                    <a:pt x="1357" y="1"/>
                  </a:moveTo>
                  <a:cubicBezTo>
                    <a:pt x="1328" y="1"/>
                    <a:pt x="1298" y="5"/>
                    <a:pt x="1268" y="15"/>
                  </a:cubicBezTo>
                  <a:cubicBezTo>
                    <a:pt x="1231" y="53"/>
                    <a:pt x="1156" y="90"/>
                    <a:pt x="1156" y="165"/>
                  </a:cubicBezTo>
                  <a:cubicBezTo>
                    <a:pt x="1119" y="239"/>
                    <a:pt x="1045" y="276"/>
                    <a:pt x="1007" y="351"/>
                  </a:cubicBezTo>
                  <a:cubicBezTo>
                    <a:pt x="895" y="500"/>
                    <a:pt x="746" y="686"/>
                    <a:pt x="672" y="873"/>
                  </a:cubicBezTo>
                  <a:lnTo>
                    <a:pt x="336" y="1395"/>
                  </a:lnTo>
                  <a:cubicBezTo>
                    <a:pt x="299" y="1469"/>
                    <a:pt x="262" y="1581"/>
                    <a:pt x="224" y="1656"/>
                  </a:cubicBezTo>
                  <a:cubicBezTo>
                    <a:pt x="150" y="1768"/>
                    <a:pt x="75" y="1879"/>
                    <a:pt x="38" y="1991"/>
                  </a:cubicBezTo>
                  <a:cubicBezTo>
                    <a:pt x="1" y="2178"/>
                    <a:pt x="38" y="2513"/>
                    <a:pt x="262" y="2550"/>
                  </a:cubicBezTo>
                  <a:cubicBezTo>
                    <a:pt x="373" y="2513"/>
                    <a:pt x="448" y="2513"/>
                    <a:pt x="523" y="2439"/>
                  </a:cubicBezTo>
                  <a:cubicBezTo>
                    <a:pt x="634" y="2364"/>
                    <a:pt x="746" y="2252"/>
                    <a:pt x="784" y="2140"/>
                  </a:cubicBezTo>
                  <a:cubicBezTo>
                    <a:pt x="1007" y="1805"/>
                    <a:pt x="1156" y="1432"/>
                    <a:pt x="1343" y="1059"/>
                  </a:cubicBezTo>
                  <a:cubicBezTo>
                    <a:pt x="1455" y="836"/>
                    <a:pt x="1529" y="649"/>
                    <a:pt x="1566" y="425"/>
                  </a:cubicBezTo>
                  <a:cubicBezTo>
                    <a:pt x="1604" y="314"/>
                    <a:pt x="1566" y="202"/>
                    <a:pt x="1529" y="90"/>
                  </a:cubicBezTo>
                  <a:cubicBezTo>
                    <a:pt x="1502" y="35"/>
                    <a:pt x="1435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6"/>
            <p:cNvSpPr/>
            <p:nvPr/>
          </p:nvSpPr>
          <p:spPr>
            <a:xfrm>
              <a:off x="6115000" y="1717750"/>
              <a:ext cx="38050" cy="62600"/>
            </a:xfrm>
            <a:custGeom>
              <a:avLst/>
              <a:gdLst/>
              <a:ahLst/>
              <a:cxnLst/>
              <a:rect l="l" t="t" r="r" b="b"/>
              <a:pathLst>
                <a:path w="1522" h="2504" extrusionOk="0">
                  <a:moveTo>
                    <a:pt x="1394" y="1"/>
                  </a:moveTo>
                  <a:cubicBezTo>
                    <a:pt x="1375" y="1"/>
                    <a:pt x="1355" y="5"/>
                    <a:pt x="1335" y="15"/>
                  </a:cubicBezTo>
                  <a:cubicBezTo>
                    <a:pt x="1261" y="53"/>
                    <a:pt x="1149" y="90"/>
                    <a:pt x="1074" y="165"/>
                  </a:cubicBezTo>
                  <a:cubicBezTo>
                    <a:pt x="1037" y="239"/>
                    <a:pt x="962" y="314"/>
                    <a:pt x="925" y="388"/>
                  </a:cubicBezTo>
                  <a:cubicBezTo>
                    <a:pt x="776" y="575"/>
                    <a:pt x="664" y="724"/>
                    <a:pt x="552" y="910"/>
                  </a:cubicBezTo>
                  <a:cubicBezTo>
                    <a:pt x="440" y="1097"/>
                    <a:pt x="366" y="1246"/>
                    <a:pt x="254" y="1432"/>
                  </a:cubicBezTo>
                  <a:cubicBezTo>
                    <a:pt x="206" y="1552"/>
                    <a:pt x="111" y="1750"/>
                    <a:pt x="100" y="1936"/>
                  </a:cubicBezTo>
                  <a:lnTo>
                    <a:pt x="100" y="1936"/>
                  </a:lnTo>
                  <a:cubicBezTo>
                    <a:pt x="62" y="2090"/>
                    <a:pt x="1" y="2369"/>
                    <a:pt x="179" y="2476"/>
                  </a:cubicBezTo>
                  <a:cubicBezTo>
                    <a:pt x="211" y="2495"/>
                    <a:pt x="243" y="2503"/>
                    <a:pt x="274" y="2503"/>
                  </a:cubicBezTo>
                  <a:cubicBezTo>
                    <a:pt x="383" y="2503"/>
                    <a:pt x="487" y="2405"/>
                    <a:pt x="571" y="2314"/>
                  </a:cubicBezTo>
                  <a:lnTo>
                    <a:pt x="571" y="2314"/>
                  </a:lnTo>
                  <a:cubicBezTo>
                    <a:pt x="765" y="2249"/>
                    <a:pt x="907" y="1989"/>
                    <a:pt x="1000" y="1805"/>
                  </a:cubicBezTo>
                  <a:cubicBezTo>
                    <a:pt x="1074" y="1581"/>
                    <a:pt x="1186" y="1432"/>
                    <a:pt x="1261" y="1208"/>
                  </a:cubicBezTo>
                  <a:cubicBezTo>
                    <a:pt x="1335" y="1022"/>
                    <a:pt x="1410" y="836"/>
                    <a:pt x="1447" y="649"/>
                  </a:cubicBezTo>
                  <a:cubicBezTo>
                    <a:pt x="1484" y="575"/>
                    <a:pt x="1484" y="463"/>
                    <a:pt x="1521" y="388"/>
                  </a:cubicBezTo>
                  <a:cubicBezTo>
                    <a:pt x="1521" y="276"/>
                    <a:pt x="1521" y="165"/>
                    <a:pt x="1484" y="90"/>
                  </a:cubicBezTo>
                  <a:cubicBezTo>
                    <a:pt x="1484" y="35"/>
                    <a:pt x="1444" y="1"/>
                    <a:pt x="1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6"/>
            <p:cNvSpPr/>
            <p:nvPr/>
          </p:nvSpPr>
          <p:spPr>
            <a:xfrm>
              <a:off x="6228525" y="1742425"/>
              <a:ext cx="32000" cy="59975"/>
            </a:xfrm>
            <a:custGeom>
              <a:avLst/>
              <a:gdLst/>
              <a:ahLst/>
              <a:cxnLst/>
              <a:rect l="l" t="t" r="r" b="b"/>
              <a:pathLst>
                <a:path w="1280" h="2399" extrusionOk="0">
                  <a:moveTo>
                    <a:pt x="1025" y="0"/>
                  </a:moveTo>
                  <a:cubicBezTo>
                    <a:pt x="960" y="0"/>
                    <a:pt x="896" y="33"/>
                    <a:pt x="858" y="110"/>
                  </a:cubicBezTo>
                  <a:cubicBezTo>
                    <a:pt x="634" y="445"/>
                    <a:pt x="447" y="818"/>
                    <a:pt x="298" y="1153"/>
                  </a:cubicBezTo>
                  <a:cubicBezTo>
                    <a:pt x="224" y="1340"/>
                    <a:pt x="149" y="1526"/>
                    <a:pt x="75" y="1675"/>
                  </a:cubicBezTo>
                  <a:cubicBezTo>
                    <a:pt x="37" y="1787"/>
                    <a:pt x="37" y="1899"/>
                    <a:pt x="37" y="2011"/>
                  </a:cubicBezTo>
                  <a:cubicBezTo>
                    <a:pt x="0" y="2085"/>
                    <a:pt x="37" y="2197"/>
                    <a:pt x="75" y="2309"/>
                  </a:cubicBezTo>
                  <a:cubicBezTo>
                    <a:pt x="102" y="2364"/>
                    <a:pt x="169" y="2398"/>
                    <a:pt x="233" y="2398"/>
                  </a:cubicBezTo>
                  <a:cubicBezTo>
                    <a:pt x="256" y="2398"/>
                    <a:pt x="278" y="2394"/>
                    <a:pt x="298" y="2384"/>
                  </a:cubicBezTo>
                  <a:cubicBezTo>
                    <a:pt x="485" y="2346"/>
                    <a:pt x="634" y="2085"/>
                    <a:pt x="708" y="1899"/>
                  </a:cubicBezTo>
                  <a:cubicBezTo>
                    <a:pt x="783" y="1713"/>
                    <a:pt x="820" y="1563"/>
                    <a:pt x="895" y="1377"/>
                  </a:cubicBezTo>
                  <a:cubicBezTo>
                    <a:pt x="1044" y="1004"/>
                    <a:pt x="1156" y="669"/>
                    <a:pt x="1230" y="296"/>
                  </a:cubicBezTo>
                  <a:cubicBezTo>
                    <a:pt x="1280" y="124"/>
                    <a:pt x="1150" y="0"/>
                    <a:pt x="1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6"/>
            <p:cNvSpPr/>
            <p:nvPr/>
          </p:nvSpPr>
          <p:spPr>
            <a:xfrm>
              <a:off x="6283500" y="1709150"/>
              <a:ext cx="26800" cy="50625"/>
            </a:xfrm>
            <a:custGeom>
              <a:avLst/>
              <a:gdLst/>
              <a:ahLst/>
              <a:cxnLst/>
              <a:rect l="l" t="t" r="r" b="b"/>
              <a:pathLst>
                <a:path w="1072" h="2025" extrusionOk="0">
                  <a:moveTo>
                    <a:pt x="847" y="0"/>
                  </a:moveTo>
                  <a:cubicBezTo>
                    <a:pt x="800" y="0"/>
                    <a:pt x="752" y="19"/>
                    <a:pt x="709" y="61"/>
                  </a:cubicBezTo>
                  <a:cubicBezTo>
                    <a:pt x="597" y="173"/>
                    <a:pt x="485" y="322"/>
                    <a:pt x="411" y="509"/>
                  </a:cubicBezTo>
                  <a:cubicBezTo>
                    <a:pt x="336" y="658"/>
                    <a:pt x="262" y="807"/>
                    <a:pt x="187" y="956"/>
                  </a:cubicBezTo>
                  <a:cubicBezTo>
                    <a:pt x="187" y="993"/>
                    <a:pt x="150" y="1068"/>
                    <a:pt x="112" y="1105"/>
                  </a:cubicBezTo>
                  <a:cubicBezTo>
                    <a:pt x="112" y="1142"/>
                    <a:pt x="75" y="1217"/>
                    <a:pt x="75" y="1291"/>
                  </a:cubicBezTo>
                  <a:lnTo>
                    <a:pt x="75" y="1329"/>
                  </a:lnTo>
                  <a:cubicBezTo>
                    <a:pt x="75" y="1366"/>
                    <a:pt x="75" y="1403"/>
                    <a:pt x="75" y="1478"/>
                  </a:cubicBezTo>
                  <a:cubicBezTo>
                    <a:pt x="1" y="1627"/>
                    <a:pt x="1" y="1813"/>
                    <a:pt x="75" y="1962"/>
                  </a:cubicBezTo>
                  <a:cubicBezTo>
                    <a:pt x="75" y="2006"/>
                    <a:pt x="101" y="2024"/>
                    <a:pt x="137" y="2024"/>
                  </a:cubicBezTo>
                  <a:cubicBezTo>
                    <a:pt x="163" y="2024"/>
                    <a:pt x="193" y="2015"/>
                    <a:pt x="224" y="2000"/>
                  </a:cubicBezTo>
                  <a:cubicBezTo>
                    <a:pt x="262" y="1962"/>
                    <a:pt x="336" y="1925"/>
                    <a:pt x="373" y="1851"/>
                  </a:cubicBezTo>
                  <a:cubicBezTo>
                    <a:pt x="411" y="1776"/>
                    <a:pt x="448" y="1701"/>
                    <a:pt x="485" y="1664"/>
                  </a:cubicBezTo>
                  <a:cubicBezTo>
                    <a:pt x="523" y="1552"/>
                    <a:pt x="560" y="1478"/>
                    <a:pt x="634" y="1441"/>
                  </a:cubicBezTo>
                  <a:cubicBezTo>
                    <a:pt x="672" y="1329"/>
                    <a:pt x="709" y="1254"/>
                    <a:pt x="746" y="1180"/>
                  </a:cubicBezTo>
                  <a:cubicBezTo>
                    <a:pt x="784" y="1030"/>
                    <a:pt x="858" y="881"/>
                    <a:pt x="895" y="695"/>
                  </a:cubicBezTo>
                  <a:cubicBezTo>
                    <a:pt x="970" y="546"/>
                    <a:pt x="1007" y="397"/>
                    <a:pt x="1044" y="248"/>
                  </a:cubicBezTo>
                  <a:cubicBezTo>
                    <a:pt x="1071" y="114"/>
                    <a:pt x="965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6"/>
            <p:cNvSpPr/>
            <p:nvPr/>
          </p:nvSpPr>
          <p:spPr>
            <a:xfrm>
              <a:off x="6342225" y="1665225"/>
              <a:ext cx="14000" cy="33175"/>
            </a:xfrm>
            <a:custGeom>
              <a:avLst/>
              <a:gdLst/>
              <a:ahLst/>
              <a:cxnLst/>
              <a:rect l="l" t="t" r="r" b="b"/>
              <a:pathLst>
                <a:path w="560" h="1327" extrusionOk="0">
                  <a:moveTo>
                    <a:pt x="322" y="1"/>
                  </a:moveTo>
                  <a:cubicBezTo>
                    <a:pt x="243" y="1"/>
                    <a:pt x="168" y="47"/>
                    <a:pt x="149" y="141"/>
                  </a:cubicBezTo>
                  <a:lnTo>
                    <a:pt x="149" y="103"/>
                  </a:lnTo>
                  <a:cubicBezTo>
                    <a:pt x="149" y="215"/>
                    <a:pt x="112" y="327"/>
                    <a:pt x="75" y="402"/>
                  </a:cubicBezTo>
                  <a:lnTo>
                    <a:pt x="75" y="439"/>
                  </a:lnTo>
                  <a:cubicBezTo>
                    <a:pt x="75" y="476"/>
                    <a:pt x="75" y="476"/>
                    <a:pt x="75" y="513"/>
                  </a:cubicBezTo>
                  <a:lnTo>
                    <a:pt x="75" y="625"/>
                  </a:lnTo>
                  <a:cubicBezTo>
                    <a:pt x="75" y="700"/>
                    <a:pt x="38" y="737"/>
                    <a:pt x="38" y="774"/>
                  </a:cubicBezTo>
                  <a:cubicBezTo>
                    <a:pt x="38" y="812"/>
                    <a:pt x="38" y="849"/>
                    <a:pt x="38" y="886"/>
                  </a:cubicBezTo>
                  <a:lnTo>
                    <a:pt x="38" y="923"/>
                  </a:lnTo>
                  <a:cubicBezTo>
                    <a:pt x="0" y="998"/>
                    <a:pt x="0" y="1110"/>
                    <a:pt x="0" y="1184"/>
                  </a:cubicBezTo>
                  <a:cubicBezTo>
                    <a:pt x="0" y="1265"/>
                    <a:pt x="58" y="1326"/>
                    <a:pt x="119" y="1326"/>
                  </a:cubicBezTo>
                  <a:cubicBezTo>
                    <a:pt x="142" y="1326"/>
                    <a:pt x="166" y="1317"/>
                    <a:pt x="187" y="1296"/>
                  </a:cubicBezTo>
                  <a:cubicBezTo>
                    <a:pt x="261" y="1259"/>
                    <a:pt x="299" y="1222"/>
                    <a:pt x="336" y="1184"/>
                  </a:cubicBezTo>
                  <a:lnTo>
                    <a:pt x="410" y="1073"/>
                  </a:lnTo>
                  <a:cubicBezTo>
                    <a:pt x="410" y="1073"/>
                    <a:pt x="410" y="998"/>
                    <a:pt x="448" y="998"/>
                  </a:cubicBezTo>
                  <a:cubicBezTo>
                    <a:pt x="448" y="998"/>
                    <a:pt x="448" y="998"/>
                    <a:pt x="448" y="961"/>
                  </a:cubicBezTo>
                  <a:cubicBezTo>
                    <a:pt x="448" y="961"/>
                    <a:pt x="448" y="961"/>
                    <a:pt x="448" y="923"/>
                  </a:cubicBezTo>
                  <a:cubicBezTo>
                    <a:pt x="448" y="886"/>
                    <a:pt x="485" y="812"/>
                    <a:pt x="485" y="774"/>
                  </a:cubicBezTo>
                  <a:cubicBezTo>
                    <a:pt x="485" y="662"/>
                    <a:pt x="522" y="551"/>
                    <a:pt x="559" y="439"/>
                  </a:cubicBezTo>
                  <a:cubicBezTo>
                    <a:pt x="559" y="327"/>
                    <a:pt x="559" y="215"/>
                    <a:pt x="522" y="141"/>
                  </a:cubicBezTo>
                  <a:cubicBezTo>
                    <a:pt x="485" y="47"/>
                    <a:pt x="401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6"/>
            <p:cNvSpPr/>
            <p:nvPr/>
          </p:nvSpPr>
          <p:spPr>
            <a:xfrm>
              <a:off x="5252725" y="1589225"/>
              <a:ext cx="34200" cy="85725"/>
            </a:xfrm>
            <a:custGeom>
              <a:avLst/>
              <a:gdLst/>
              <a:ahLst/>
              <a:cxnLst/>
              <a:rect l="l" t="t" r="r" b="b"/>
              <a:pathLst>
                <a:path w="1368" h="3429" extrusionOk="0">
                  <a:moveTo>
                    <a:pt x="1147" y="1"/>
                  </a:moveTo>
                  <a:cubicBezTo>
                    <a:pt x="1095" y="1"/>
                    <a:pt x="1043" y="26"/>
                    <a:pt x="1007" y="86"/>
                  </a:cubicBezTo>
                  <a:cubicBezTo>
                    <a:pt x="746" y="608"/>
                    <a:pt x="522" y="1130"/>
                    <a:pt x="336" y="1689"/>
                  </a:cubicBezTo>
                  <a:cubicBezTo>
                    <a:pt x="224" y="1950"/>
                    <a:pt x="149" y="2249"/>
                    <a:pt x="75" y="2510"/>
                  </a:cubicBezTo>
                  <a:cubicBezTo>
                    <a:pt x="37" y="2659"/>
                    <a:pt x="37" y="2808"/>
                    <a:pt x="37" y="2957"/>
                  </a:cubicBezTo>
                  <a:cubicBezTo>
                    <a:pt x="0" y="3069"/>
                    <a:pt x="0" y="3218"/>
                    <a:pt x="37" y="3367"/>
                  </a:cubicBezTo>
                  <a:cubicBezTo>
                    <a:pt x="37" y="3411"/>
                    <a:pt x="76" y="3429"/>
                    <a:pt x="115" y="3429"/>
                  </a:cubicBezTo>
                  <a:cubicBezTo>
                    <a:pt x="143" y="3429"/>
                    <a:pt x="171" y="3420"/>
                    <a:pt x="187" y="3404"/>
                  </a:cubicBezTo>
                  <a:cubicBezTo>
                    <a:pt x="298" y="3292"/>
                    <a:pt x="373" y="3181"/>
                    <a:pt x="410" y="3069"/>
                  </a:cubicBezTo>
                  <a:cubicBezTo>
                    <a:pt x="485" y="2957"/>
                    <a:pt x="559" y="2845"/>
                    <a:pt x="634" y="2696"/>
                  </a:cubicBezTo>
                  <a:cubicBezTo>
                    <a:pt x="708" y="2435"/>
                    <a:pt x="820" y="2174"/>
                    <a:pt x="895" y="1876"/>
                  </a:cubicBezTo>
                  <a:cubicBezTo>
                    <a:pt x="1044" y="1317"/>
                    <a:pt x="1230" y="795"/>
                    <a:pt x="1342" y="235"/>
                  </a:cubicBezTo>
                  <a:cubicBezTo>
                    <a:pt x="1367" y="110"/>
                    <a:pt x="1257" y="1"/>
                    <a:pt x="1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6"/>
            <p:cNvSpPr/>
            <p:nvPr/>
          </p:nvSpPr>
          <p:spPr>
            <a:xfrm>
              <a:off x="5246025" y="1668275"/>
              <a:ext cx="34350" cy="85200"/>
            </a:xfrm>
            <a:custGeom>
              <a:avLst/>
              <a:gdLst/>
              <a:ahLst/>
              <a:cxnLst/>
              <a:rect l="l" t="t" r="r" b="b"/>
              <a:pathLst>
                <a:path w="1374" h="3408" extrusionOk="0">
                  <a:moveTo>
                    <a:pt x="1230" y="1"/>
                  </a:moveTo>
                  <a:cubicBezTo>
                    <a:pt x="1191" y="1"/>
                    <a:pt x="1152" y="17"/>
                    <a:pt x="1126" y="56"/>
                  </a:cubicBezTo>
                  <a:cubicBezTo>
                    <a:pt x="1051" y="168"/>
                    <a:pt x="976" y="280"/>
                    <a:pt x="902" y="391"/>
                  </a:cubicBezTo>
                  <a:cubicBezTo>
                    <a:pt x="827" y="503"/>
                    <a:pt x="790" y="652"/>
                    <a:pt x="716" y="764"/>
                  </a:cubicBezTo>
                  <a:cubicBezTo>
                    <a:pt x="604" y="1025"/>
                    <a:pt x="492" y="1286"/>
                    <a:pt x="417" y="1547"/>
                  </a:cubicBezTo>
                  <a:cubicBezTo>
                    <a:pt x="231" y="2106"/>
                    <a:pt x="119" y="2665"/>
                    <a:pt x="44" y="3225"/>
                  </a:cubicBezTo>
                  <a:cubicBezTo>
                    <a:pt x="0" y="3336"/>
                    <a:pt x="75" y="3407"/>
                    <a:pt x="158" y="3407"/>
                  </a:cubicBezTo>
                  <a:cubicBezTo>
                    <a:pt x="215" y="3407"/>
                    <a:pt x="275" y="3374"/>
                    <a:pt x="305" y="3299"/>
                  </a:cubicBezTo>
                  <a:cubicBezTo>
                    <a:pt x="380" y="3038"/>
                    <a:pt x="529" y="2777"/>
                    <a:pt x="641" y="2516"/>
                  </a:cubicBezTo>
                  <a:lnTo>
                    <a:pt x="790" y="2106"/>
                  </a:lnTo>
                  <a:cubicBezTo>
                    <a:pt x="827" y="1994"/>
                    <a:pt x="902" y="1883"/>
                    <a:pt x="939" y="1733"/>
                  </a:cubicBezTo>
                  <a:cubicBezTo>
                    <a:pt x="1014" y="1472"/>
                    <a:pt x="1088" y="1212"/>
                    <a:pt x="1163" y="951"/>
                  </a:cubicBezTo>
                  <a:cubicBezTo>
                    <a:pt x="1200" y="839"/>
                    <a:pt x="1237" y="690"/>
                    <a:pt x="1275" y="540"/>
                  </a:cubicBezTo>
                  <a:cubicBezTo>
                    <a:pt x="1275" y="429"/>
                    <a:pt x="1312" y="280"/>
                    <a:pt x="1349" y="130"/>
                  </a:cubicBezTo>
                  <a:cubicBezTo>
                    <a:pt x="1374" y="58"/>
                    <a:pt x="1303" y="1"/>
                    <a:pt x="1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6"/>
          <p:cNvGrpSpPr/>
          <p:nvPr/>
        </p:nvGrpSpPr>
        <p:grpSpPr>
          <a:xfrm rot="1800044" flipH="1">
            <a:off x="7141151" y="3888092"/>
            <a:ext cx="1178599" cy="455365"/>
            <a:chOff x="5239675" y="1412175"/>
            <a:chExt cx="1178625" cy="455375"/>
          </a:xfrm>
        </p:grpSpPr>
        <p:sp>
          <p:nvSpPr>
            <p:cNvPr id="1886" name="Google Shape;1886;p46"/>
            <p:cNvSpPr/>
            <p:nvPr/>
          </p:nvSpPr>
          <p:spPr>
            <a:xfrm>
              <a:off x="5269500" y="1412175"/>
              <a:ext cx="1148225" cy="382025"/>
            </a:xfrm>
            <a:custGeom>
              <a:avLst/>
              <a:gdLst/>
              <a:ahLst/>
              <a:cxnLst/>
              <a:rect l="l" t="t" r="r" b="b"/>
              <a:pathLst>
                <a:path w="45929" h="15281" extrusionOk="0">
                  <a:moveTo>
                    <a:pt x="37914" y="1401"/>
                  </a:moveTo>
                  <a:lnTo>
                    <a:pt x="44140" y="7094"/>
                  </a:lnTo>
                  <a:lnTo>
                    <a:pt x="44800" y="7705"/>
                  </a:lnTo>
                  <a:lnTo>
                    <a:pt x="38212" y="13655"/>
                  </a:lnTo>
                  <a:lnTo>
                    <a:pt x="37951" y="13887"/>
                  </a:lnTo>
                  <a:lnTo>
                    <a:pt x="37951" y="11940"/>
                  </a:lnTo>
                  <a:cubicBezTo>
                    <a:pt x="37951" y="11679"/>
                    <a:pt x="37765" y="11493"/>
                    <a:pt x="37504" y="11456"/>
                  </a:cubicBezTo>
                  <a:cubicBezTo>
                    <a:pt x="27848" y="11567"/>
                    <a:pt x="18193" y="11940"/>
                    <a:pt x="8537" y="12462"/>
                  </a:cubicBezTo>
                  <a:cubicBezTo>
                    <a:pt x="5979" y="12533"/>
                    <a:pt x="3421" y="12740"/>
                    <a:pt x="895" y="13114"/>
                  </a:cubicBezTo>
                  <a:lnTo>
                    <a:pt x="895" y="13114"/>
                  </a:lnTo>
                  <a:cubicBezTo>
                    <a:pt x="904" y="13067"/>
                    <a:pt x="914" y="13021"/>
                    <a:pt x="932" y="12984"/>
                  </a:cubicBezTo>
                  <a:cubicBezTo>
                    <a:pt x="1044" y="12611"/>
                    <a:pt x="1081" y="12238"/>
                    <a:pt x="1081" y="11866"/>
                  </a:cubicBezTo>
                  <a:cubicBezTo>
                    <a:pt x="1044" y="10822"/>
                    <a:pt x="969" y="9741"/>
                    <a:pt x="969" y="8697"/>
                  </a:cubicBezTo>
                  <a:lnTo>
                    <a:pt x="969" y="4521"/>
                  </a:lnTo>
                  <a:lnTo>
                    <a:pt x="969" y="4521"/>
                  </a:lnTo>
                  <a:cubicBezTo>
                    <a:pt x="10401" y="4510"/>
                    <a:pt x="19832" y="4145"/>
                    <a:pt x="29228" y="3888"/>
                  </a:cubicBezTo>
                  <a:cubicBezTo>
                    <a:pt x="31986" y="3813"/>
                    <a:pt x="34745" y="3776"/>
                    <a:pt x="37504" y="3739"/>
                  </a:cubicBezTo>
                  <a:cubicBezTo>
                    <a:pt x="37727" y="3739"/>
                    <a:pt x="37914" y="3552"/>
                    <a:pt x="37914" y="3291"/>
                  </a:cubicBezTo>
                  <a:lnTo>
                    <a:pt x="37914" y="1401"/>
                  </a:lnTo>
                  <a:close/>
                  <a:moveTo>
                    <a:pt x="37531" y="1"/>
                  </a:moveTo>
                  <a:cubicBezTo>
                    <a:pt x="37312" y="1"/>
                    <a:pt x="37107" y="168"/>
                    <a:pt x="37056" y="421"/>
                  </a:cubicBezTo>
                  <a:lnTo>
                    <a:pt x="37056" y="2887"/>
                  </a:lnTo>
                  <a:lnTo>
                    <a:pt x="37056" y="2887"/>
                  </a:lnTo>
                  <a:cubicBezTo>
                    <a:pt x="27588" y="3006"/>
                    <a:pt x="18155" y="3406"/>
                    <a:pt x="8686" y="3589"/>
                  </a:cubicBezTo>
                  <a:cubicBezTo>
                    <a:pt x="5965" y="3627"/>
                    <a:pt x="3281" y="3664"/>
                    <a:pt x="559" y="3664"/>
                  </a:cubicBezTo>
                  <a:cubicBezTo>
                    <a:pt x="336" y="3664"/>
                    <a:pt x="149" y="3850"/>
                    <a:pt x="112" y="4111"/>
                  </a:cubicBezTo>
                  <a:lnTo>
                    <a:pt x="112" y="8697"/>
                  </a:lnTo>
                  <a:cubicBezTo>
                    <a:pt x="112" y="9741"/>
                    <a:pt x="37" y="10822"/>
                    <a:pt x="0" y="11866"/>
                  </a:cubicBezTo>
                  <a:cubicBezTo>
                    <a:pt x="0" y="12238"/>
                    <a:pt x="37" y="12611"/>
                    <a:pt x="149" y="12984"/>
                  </a:cubicBezTo>
                  <a:cubicBezTo>
                    <a:pt x="187" y="13059"/>
                    <a:pt x="187" y="13170"/>
                    <a:pt x="224" y="13245"/>
                  </a:cubicBezTo>
                  <a:cubicBezTo>
                    <a:pt x="235" y="13282"/>
                    <a:pt x="242" y="13308"/>
                    <a:pt x="247" y="13325"/>
                  </a:cubicBezTo>
                  <a:lnTo>
                    <a:pt x="247" y="13325"/>
                  </a:lnTo>
                  <a:cubicBezTo>
                    <a:pt x="241" y="13309"/>
                    <a:pt x="234" y="13293"/>
                    <a:pt x="229" y="13293"/>
                  </a:cubicBezTo>
                  <a:cubicBezTo>
                    <a:pt x="226" y="13293"/>
                    <a:pt x="224" y="13300"/>
                    <a:pt x="224" y="13320"/>
                  </a:cubicBezTo>
                  <a:cubicBezTo>
                    <a:pt x="243" y="13506"/>
                    <a:pt x="382" y="13599"/>
                    <a:pt x="527" y="13599"/>
                  </a:cubicBezTo>
                  <a:cubicBezTo>
                    <a:pt x="606" y="13599"/>
                    <a:pt x="687" y="13571"/>
                    <a:pt x="750" y="13514"/>
                  </a:cubicBezTo>
                  <a:lnTo>
                    <a:pt x="750" y="13514"/>
                  </a:lnTo>
                  <a:cubicBezTo>
                    <a:pt x="1283" y="13536"/>
                    <a:pt x="1816" y="13546"/>
                    <a:pt x="2349" y="13546"/>
                  </a:cubicBezTo>
                  <a:cubicBezTo>
                    <a:pt x="4141" y="13546"/>
                    <a:pt x="5937" y="13441"/>
                    <a:pt x="7754" y="13357"/>
                  </a:cubicBezTo>
                  <a:cubicBezTo>
                    <a:pt x="10140" y="13245"/>
                    <a:pt x="12563" y="13133"/>
                    <a:pt x="14987" y="13021"/>
                  </a:cubicBezTo>
                  <a:cubicBezTo>
                    <a:pt x="19759" y="12835"/>
                    <a:pt x="24568" y="12648"/>
                    <a:pt x="29339" y="12537"/>
                  </a:cubicBezTo>
                  <a:cubicBezTo>
                    <a:pt x="31912" y="12466"/>
                    <a:pt x="34484" y="12396"/>
                    <a:pt x="37056" y="12357"/>
                  </a:cubicBezTo>
                  <a:lnTo>
                    <a:pt x="37056" y="12357"/>
                  </a:lnTo>
                  <a:lnTo>
                    <a:pt x="37056" y="14848"/>
                  </a:lnTo>
                  <a:cubicBezTo>
                    <a:pt x="37083" y="15110"/>
                    <a:pt x="37312" y="15280"/>
                    <a:pt x="37549" y="15280"/>
                  </a:cubicBezTo>
                  <a:cubicBezTo>
                    <a:pt x="37649" y="15280"/>
                    <a:pt x="37751" y="15250"/>
                    <a:pt x="37839" y="15184"/>
                  </a:cubicBezTo>
                  <a:lnTo>
                    <a:pt x="44773" y="8920"/>
                  </a:lnTo>
                  <a:lnTo>
                    <a:pt x="45743" y="8026"/>
                  </a:lnTo>
                  <a:cubicBezTo>
                    <a:pt x="45929" y="7839"/>
                    <a:pt x="45929" y="7578"/>
                    <a:pt x="45743" y="7392"/>
                  </a:cubicBezTo>
                  <a:lnTo>
                    <a:pt x="38846" y="1054"/>
                  </a:lnTo>
                  <a:lnTo>
                    <a:pt x="37839" y="122"/>
                  </a:lnTo>
                  <a:cubicBezTo>
                    <a:pt x="37743" y="38"/>
                    <a:pt x="37636" y="1"/>
                    <a:pt x="37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6"/>
            <p:cNvSpPr/>
            <p:nvPr/>
          </p:nvSpPr>
          <p:spPr>
            <a:xfrm>
              <a:off x="5239675" y="1503800"/>
              <a:ext cx="1178625" cy="363750"/>
            </a:xfrm>
            <a:custGeom>
              <a:avLst/>
              <a:gdLst/>
              <a:ahLst/>
              <a:cxnLst/>
              <a:rect l="l" t="t" r="r" b="b"/>
              <a:pathLst>
                <a:path w="47145" h="14550" extrusionOk="0">
                  <a:moveTo>
                    <a:pt x="1754" y="0"/>
                  </a:moveTo>
                  <a:cubicBezTo>
                    <a:pt x="1577" y="0"/>
                    <a:pt x="1394" y="90"/>
                    <a:pt x="1305" y="297"/>
                  </a:cubicBezTo>
                  <a:cubicBezTo>
                    <a:pt x="932" y="1155"/>
                    <a:pt x="597" y="1975"/>
                    <a:pt x="224" y="2795"/>
                  </a:cubicBezTo>
                  <a:cubicBezTo>
                    <a:pt x="75" y="3205"/>
                    <a:pt x="0" y="3652"/>
                    <a:pt x="38" y="4100"/>
                  </a:cubicBezTo>
                  <a:lnTo>
                    <a:pt x="38" y="12600"/>
                  </a:lnTo>
                  <a:cubicBezTo>
                    <a:pt x="38" y="12861"/>
                    <a:pt x="224" y="13047"/>
                    <a:pt x="485" y="13047"/>
                  </a:cubicBezTo>
                  <a:cubicBezTo>
                    <a:pt x="10066" y="12525"/>
                    <a:pt x="19647" y="12078"/>
                    <a:pt x="29265" y="11817"/>
                  </a:cubicBezTo>
                  <a:cubicBezTo>
                    <a:pt x="31850" y="11746"/>
                    <a:pt x="34434" y="11675"/>
                    <a:pt x="37019" y="11636"/>
                  </a:cubicBezTo>
                  <a:lnTo>
                    <a:pt x="37019" y="11636"/>
                  </a:lnTo>
                  <a:lnTo>
                    <a:pt x="37019" y="14165"/>
                  </a:lnTo>
                  <a:cubicBezTo>
                    <a:pt x="37019" y="14391"/>
                    <a:pt x="37205" y="14549"/>
                    <a:pt x="37406" y="14549"/>
                  </a:cubicBezTo>
                  <a:cubicBezTo>
                    <a:pt x="37503" y="14549"/>
                    <a:pt x="37605" y="14512"/>
                    <a:pt x="37690" y="14426"/>
                  </a:cubicBezTo>
                  <a:cubicBezTo>
                    <a:pt x="38137" y="14054"/>
                    <a:pt x="38548" y="13643"/>
                    <a:pt x="38958" y="13233"/>
                  </a:cubicBezTo>
                  <a:cubicBezTo>
                    <a:pt x="39368" y="12823"/>
                    <a:pt x="39815" y="12413"/>
                    <a:pt x="40262" y="12003"/>
                  </a:cubicBezTo>
                  <a:cubicBezTo>
                    <a:pt x="40784" y="11556"/>
                    <a:pt x="41455" y="11295"/>
                    <a:pt x="41940" y="10810"/>
                  </a:cubicBezTo>
                  <a:cubicBezTo>
                    <a:pt x="42835" y="9990"/>
                    <a:pt x="43692" y="9095"/>
                    <a:pt x="44587" y="8275"/>
                  </a:cubicBezTo>
                  <a:cubicBezTo>
                    <a:pt x="45072" y="7940"/>
                    <a:pt x="45444" y="7567"/>
                    <a:pt x="45780" y="7119"/>
                  </a:cubicBezTo>
                  <a:cubicBezTo>
                    <a:pt x="46227" y="6187"/>
                    <a:pt x="46600" y="5144"/>
                    <a:pt x="47010" y="4137"/>
                  </a:cubicBezTo>
                  <a:cubicBezTo>
                    <a:pt x="47145" y="3823"/>
                    <a:pt x="46887" y="3616"/>
                    <a:pt x="46620" y="3616"/>
                  </a:cubicBezTo>
                  <a:cubicBezTo>
                    <a:pt x="46444" y="3616"/>
                    <a:pt x="46264" y="3706"/>
                    <a:pt x="46190" y="3913"/>
                  </a:cubicBezTo>
                  <a:lnTo>
                    <a:pt x="46227" y="3913"/>
                  </a:lnTo>
                  <a:lnTo>
                    <a:pt x="45072" y="6709"/>
                  </a:lnTo>
                  <a:cubicBezTo>
                    <a:pt x="45072" y="6747"/>
                    <a:pt x="44922" y="6859"/>
                    <a:pt x="44922" y="6859"/>
                  </a:cubicBezTo>
                  <a:cubicBezTo>
                    <a:pt x="44661" y="7082"/>
                    <a:pt x="44401" y="7343"/>
                    <a:pt x="44177" y="7530"/>
                  </a:cubicBezTo>
                  <a:cubicBezTo>
                    <a:pt x="43282" y="8312"/>
                    <a:pt x="42350" y="9058"/>
                    <a:pt x="41455" y="9841"/>
                  </a:cubicBezTo>
                  <a:cubicBezTo>
                    <a:pt x="41008" y="10288"/>
                    <a:pt x="40561" y="10773"/>
                    <a:pt x="40188" y="11295"/>
                  </a:cubicBezTo>
                  <a:cubicBezTo>
                    <a:pt x="39741" y="11742"/>
                    <a:pt x="39293" y="12152"/>
                    <a:pt x="38771" y="12525"/>
                  </a:cubicBezTo>
                  <a:lnTo>
                    <a:pt x="37839" y="13307"/>
                  </a:lnTo>
                  <a:lnTo>
                    <a:pt x="37839" y="11258"/>
                  </a:lnTo>
                  <a:cubicBezTo>
                    <a:pt x="37839" y="11034"/>
                    <a:pt x="37653" y="10847"/>
                    <a:pt x="37429" y="10847"/>
                  </a:cubicBezTo>
                  <a:cubicBezTo>
                    <a:pt x="27811" y="10922"/>
                    <a:pt x="18193" y="11295"/>
                    <a:pt x="8575" y="11779"/>
                  </a:cubicBezTo>
                  <a:cubicBezTo>
                    <a:pt x="6027" y="11886"/>
                    <a:pt x="3446" y="12025"/>
                    <a:pt x="895" y="12167"/>
                  </a:cubicBezTo>
                  <a:lnTo>
                    <a:pt x="895" y="12167"/>
                  </a:lnTo>
                  <a:lnTo>
                    <a:pt x="895" y="4510"/>
                  </a:lnTo>
                  <a:lnTo>
                    <a:pt x="895" y="3578"/>
                  </a:lnTo>
                  <a:lnTo>
                    <a:pt x="895" y="3429"/>
                  </a:lnTo>
                  <a:cubicBezTo>
                    <a:pt x="895" y="3486"/>
                    <a:pt x="895" y="3508"/>
                    <a:pt x="897" y="3508"/>
                  </a:cubicBezTo>
                  <a:cubicBezTo>
                    <a:pt x="902" y="3508"/>
                    <a:pt x="918" y="3395"/>
                    <a:pt x="970" y="3317"/>
                  </a:cubicBezTo>
                  <a:cubicBezTo>
                    <a:pt x="1417" y="2385"/>
                    <a:pt x="1752" y="1453"/>
                    <a:pt x="2162" y="521"/>
                  </a:cubicBezTo>
                  <a:cubicBezTo>
                    <a:pt x="2275" y="206"/>
                    <a:pt x="2022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6"/>
            <p:cNvSpPr/>
            <p:nvPr/>
          </p:nvSpPr>
          <p:spPr>
            <a:xfrm>
              <a:off x="5240600" y="1727450"/>
              <a:ext cx="53150" cy="93550"/>
            </a:xfrm>
            <a:custGeom>
              <a:avLst/>
              <a:gdLst/>
              <a:ahLst/>
              <a:cxnLst/>
              <a:rect l="l" t="t" r="r" b="b"/>
              <a:pathLst>
                <a:path w="2126" h="3742" extrusionOk="0">
                  <a:moveTo>
                    <a:pt x="1827" y="0"/>
                  </a:moveTo>
                  <a:lnTo>
                    <a:pt x="1827" y="37"/>
                  </a:lnTo>
                  <a:cubicBezTo>
                    <a:pt x="1492" y="75"/>
                    <a:pt x="1343" y="448"/>
                    <a:pt x="1193" y="671"/>
                  </a:cubicBezTo>
                  <a:cubicBezTo>
                    <a:pt x="1044" y="969"/>
                    <a:pt x="895" y="1305"/>
                    <a:pt x="783" y="1641"/>
                  </a:cubicBezTo>
                  <a:cubicBezTo>
                    <a:pt x="672" y="1901"/>
                    <a:pt x="597" y="2200"/>
                    <a:pt x="485" y="2461"/>
                  </a:cubicBezTo>
                  <a:cubicBezTo>
                    <a:pt x="299" y="2871"/>
                    <a:pt x="1" y="3393"/>
                    <a:pt x="522" y="3691"/>
                  </a:cubicBezTo>
                  <a:cubicBezTo>
                    <a:pt x="601" y="3724"/>
                    <a:pt x="682" y="3741"/>
                    <a:pt x="762" y="3741"/>
                  </a:cubicBezTo>
                  <a:cubicBezTo>
                    <a:pt x="949" y="3741"/>
                    <a:pt x="1126" y="3650"/>
                    <a:pt x="1231" y="3467"/>
                  </a:cubicBezTo>
                  <a:cubicBezTo>
                    <a:pt x="1305" y="3281"/>
                    <a:pt x="1380" y="3057"/>
                    <a:pt x="1380" y="2833"/>
                  </a:cubicBezTo>
                  <a:cubicBezTo>
                    <a:pt x="1380" y="2535"/>
                    <a:pt x="1454" y="2237"/>
                    <a:pt x="1529" y="1976"/>
                  </a:cubicBezTo>
                  <a:cubicBezTo>
                    <a:pt x="1641" y="1641"/>
                    <a:pt x="1753" y="1342"/>
                    <a:pt x="1865" y="1007"/>
                  </a:cubicBezTo>
                  <a:cubicBezTo>
                    <a:pt x="1939" y="709"/>
                    <a:pt x="2125" y="336"/>
                    <a:pt x="1939" y="75"/>
                  </a:cubicBezTo>
                  <a:cubicBezTo>
                    <a:pt x="1902" y="37"/>
                    <a:pt x="1865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6"/>
            <p:cNvSpPr/>
            <p:nvPr/>
          </p:nvSpPr>
          <p:spPr>
            <a:xfrm>
              <a:off x="6159550" y="1708950"/>
              <a:ext cx="45700" cy="92300"/>
            </a:xfrm>
            <a:custGeom>
              <a:avLst/>
              <a:gdLst/>
              <a:ahLst/>
              <a:cxnLst/>
              <a:rect l="l" t="t" r="r" b="b"/>
              <a:pathLst>
                <a:path w="1828" h="3692" extrusionOk="0">
                  <a:moveTo>
                    <a:pt x="1612" y="0"/>
                  </a:moveTo>
                  <a:cubicBezTo>
                    <a:pt x="1558" y="0"/>
                    <a:pt x="1502" y="21"/>
                    <a:pt x="1454" y="69"/>
                  </a:cubicBezTo>
                  <a:lnTo>
                    <a:pt x="1454" y="32"/>
                  </a:lnTo>
                  <a:cubicBezTo>
                    <a:pt x="1380" y="144"/>
                    <a:pt x="1268" y="256"/>
                    <a:pt x="1193" y="367"/>
                  </a:cubicBezTo>
                  <a:cubicBezTo>
                    <a:pt x="1119" y="517"/>
                    <a:pt x="1044" y="628"/>
                    <a:pt x="970" y="777"/>
                  </a:cubicBezTo>
                  <a:cubicBezTo>
                    <a:pt x="783" y="1038"/>
                    <a:pt x="671" y="1337"/>
                    <a:pt x="560" y="1635"/>
                  </a:cubicBezTo>
                  <a:cubicBezTo>
                    <a:pt x="448" y="1896"/>
                    <a:pt x="336" y="2194"/>
                    <a:pt x="261" y="2455"/>
                  </a:cubicBezTo>
                  <a:cubicBezTo>
                    <a:pt x="187" y="2604"/>
                    <a:pt x="112" y="2791"/>
                    <a:pt x="75" y="2940"/>
                  </a:cubicBezTo>
                  <a:cubicBezTo>
                    <a:pt x="0" y="3238"/>
                    <a:pt x="150" y="3536"/>
                    <a:pt x="411" y="3648"/>
                  </a:cubicBezTo>
                  <a:cubicBezTo>
                    <a:pt x="479" y="3677"/>
                    <a:pt x="552" y="3691"/>
                    <a:pt x="626" y="3691"/>
                  </a:cubicBezTo>
                  <a:cubicBezTo>
                    <a:pt x="834" y="3691"/>
                    <a:pt x="1046" y="3580"/>
                    <a:pt x="1156" y="3387"/>
                  </a:cubicBezTo>
                  <a:cubicBezTo>
                    <a:pt x="1231" y="3201"/>
                    <a:pt x="1268" y="3052"/>
                    <a:pt x="1268" y="2865"/>
                  </a:cubicBezTo>
                  <a:cubicBezTo>
                    <a:pt x="1342" y="2567"/>
                    <a:pt x="1417" y="2306"/>
                    <a:pt x="1529" y="2008"/>
                  </a:cubicBezTo>
                  <a:cubicBezTo>
                    <a:pt x="1603" y="1709"/>
                    <a:pt x="1678" y="1374"/>
                    <a:pt x="1753" y="1076"/>
                  </a:cubicBezTo>
                  <a:cubicBezTo>
                    <a:pt x="1753" y="927"/>
                    <a:pt x="1827" y="777"/>
                    <a:pt x="1827" y="666"/>
                  </a:cubicBezTo>
                  <a:cubicBezTo>
                    <a:pt x="1827" y="517"/>
                    <a:pt x="1827" y="367"/>
                    <a:pt x="1827" y="218"/>
                  </a:cubicBezTo>
                  <a:cubicBezTo>
                    <a:pt x="1827" y="92"/>
                    <a:pt x="1725" y="0"/>
                    <a:pt x="1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6"/>
            <p:cNvSpPr/>
            <p:nvPr/>
          </p:nvSpPr>
          <p:spPr>
            <a:xfrm>
              <a:off x="6167000" y="1774225"/>
              <a:ext cx="46625" cy="85975"/>
            </a:xfrm>
            <a:custGeom>
              <a:avLst/>
              <a:gdLst/>
              <a:ahLst/>
              <a:cxnLst/>
              <a:rect l="l" t="t" r="r" b="b"/>
              <a:pathLst>
                <a:path w="1865" h="3439" extrusionOk="0">
                  <a:moveTo>
                    <a:pt x="1686" y="0"/>
                  </a:moveTo>
                  <a:cubicBezTo>
                    <a:pt x="1654" y="0"/>
                    <a:pt x="1625" y="10"/>
                    <a:pt x="1604" y="30"/>
                  </a:cubicBezTo>
                  <a:lnTo>
                    <a:pt x="1566" y="30"/>
                  </a:lnTo>
                  <a:cubicBezTo>
                    <a:pt x="1380" y="254"/>
                    <a:pt x="1231" y="478"/>
                    <a:pt x="1119" y="739"/>
                  </a:cubicBezTo>
                  <a:cubicBezTo>
                    <a:pt x="970" y="962"/>
                    <a:pt x="821" y="1186"/>
                    <a:pt x="709" y="1447"/>
                  </a:cubicBezTo>
                  <a:lnTo>
                    <a:pt x="411" y="2193"/>
                  </a:lnTo>
                  <a:cubicBezTo>
                    <a:pt x="262" y="2491"/>
                    <a:pt x="1" y="2901"/>
                    <a:pt x="224" y="3237"/>
                  </a:cubicBezTo>
                  <a:cubicBezTo>
                    <a:pt x="300" y="3363"/>
                    <a:pt x="445" y="3438"/>
                    <a:pt x="600" y="3438"/>
                  </a:cubicBezTo>
                  <a:cubicBezTo>
                    <a:pt x="674" y="3438"/>
                    <a:pt x="749" y="3422"/>
                    <a:pt x="821" y="3386"/>
                  </a:cubicBezTo>
                  <a:cubicBezTo>
                    <a:pt x="1156" y="3237"/>
                    <a:pt x="1156" y="2789"/>
                    <a:pt x="1231" y="2491"/>
                  </a:cubicBezTo>
                  <a:cubicBezTo>
                    <a:pt x="1305" y="2193"/>
                    <a:pt x="1380" y="1969"/>
                    <a:pt x="1455" y="1708"/>
                  </a:cubicBezTo>
                  <a:cubicBezTo>
                    <a:pt x="1529" y="1447"/>
                    <a:pt x="1604" y="1223"/>
                    <a:pt x="1678" y="962"/>
                  </a:cubicBezTo>
                  <a:cubicBezTo>
                    <a:pt x="1753" y="702"/>
                    <a:pt x="1827" y="441"/>
                    <a:pt x="1865" y="142"/>
                  </a:cubicBezTo>
                  <a:cubicBezTo>
                    <a:pt x="1865" y="62"/>
                    <a:pt x="1768" y="0"/>
                    <a:pt x="1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6"/>
            <p:cNvSpPr/>
            <p:nvPr/>
          </p:nvSpPr>
          <p:spPr>
            <a:xfrm>
              <a:off x="5297250" y="1738575"/>
              <a:ext cx="33575" cy="71050"/>
            </a:xfrm>
            <a:custGeom>
              <a:avLst/>
              <a:gdLst/>
              <a:ahLst/>
              <a:cxnLst/>
              <a:rect l="l" t="t" r="r" b="b"/>
              <a:pathLst>
                <a:path w="1343" h="2842" extrusionOk="0">
                  <a:moveTo>
                    <a:pt x="1084" y="1"/>
                  </a:moveTo>
                  <a:cubicBezTo>
                    <a:pt x="1074" y="1"/>
                    <a:pt x="1063" y="1"/>
                    <a:pt x="1052" y="3"/>
                  </a:cubicBezTo>
                  <a:cubicBezTo>
                    <a:pt x="829" y="40"/>
                    <a:pt x="754" y="413"/>
                    <a:pt x="680" y="562"/>
                  </a:cubicBezTo>
                  <a:cubicBezTo>
                    <a:pt x="605" y="748"/>
                    <a:pt x="493" y="1009"/>
                    <a:pt x="419" y="1233"/>
                  </a:cubicBezTo>
                  <a:cubicBezTo>
                    <a:pt x="344" y="1456"/>
                    <a:pt x="270" y="1643"/>
                    <a:pt x="195" y="1867"/>
                  </a:cubicBezTo>
                  <a:cubicBezTo>
                    <a:pt x="128" y="2068"/>
                    <a:pt x="0" y="2390"/>
                    <a:pt x="84" y="2588"/>
                  </a:cubicBezTo>
                  <a:lnTo>
                    <a:pt x="84" y="2588"/>
                  </a:lnTo>
                  <a:cubicBezTo>
                    <a:pt x="89" y="2704"/>
                    <a:pt x="113" y="2806"/>
                    <a:pt x="232" y="2836"/>
                  </a:cubicBezTo>
                  <a:cubicBezTo>
                    <a:pt x="248" y="2840"/>
                    <a:pt x="264" y="2842"/>
                    <a:pt x="278" y="2842"/>
                  </a:cubicBezTo>
                  <a:cubicBezTo>
                    <a:pt x="394" y="2842"/>
                    <a:pt x="457" y="2723"/>
                    <a:pt x="490" y="2655"/>
                  </a:cubicBezTo>
                  <a:lnTo>
                    <a:pt x="490" y="2655"/>
                  </a:lnTo>
                  <a:cubicBezTo>
                    <a:pt x="560" y="2591"/>
                    <a:pt x="617" y="2500"/>
                    <a:pt x="642" y="2426"/>
                  </a:cubicBezTo>
                  <a:cubicBezTo>
                    <a:pt x="680" y="2277"/>
                    <a:pt x="717" y="2165"/>
                    <a:pt x="754" y="2016"/>
                  </a:cubicBezTo>
                  <a:cubicBezTo>
                    <a:pt x="829" y="1792"/>
                    <a:pt x="903" y="1568"/>
                    <a:pt x="978" y="1307"/>
                  </a:cubicBezTo>
                  <a:lnTo>
                    <a:pt x="1164" y="562"/>
                  </a:lnTo>
                  <a:cubicBezTo>
                    <a:pt x="1236" y="454"/>
                    <a:pt x="1342" y="1"/>
                    <a:pt x="1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6"/>
            <p:cNvSpPr/>
            <p:nvPr/>
          </p:nvSpPr>
          <p:spPr>
            <a:xfrm>
              <a:off x="5349650" y="1735750"/>
              <a:ext cx="35425" cy="76750"/>
            </a:xfrm>
            <a:custGeom>
              <a:avLst/>
              <a:gdLst/>
              <a:ahLst/>
              <a:cxnLst/>
              <a:rect l="l" t="t" r="r" b="b"/>
              <a:pathLst>
                <a:path w="1417" h="3070" extrusionOk="0">
                  <a:moveTo>
                    <a:pt x="1324" y="0"/>
                  </a:moveTo>
                  <a:cubicBezTo>
                    <a:pt x="1293" y="0"/>
                    <a:pt x="1259" y="13"/>
                    <a:pt x="1230" y="41"/>
                  </a:cubicBezTo>
                  <a:lnTo>
                    <a:pt x="1268" y="41"/>
                  </a:lnTo>
                  <a:cubicBezTo>
                    <a:pt x="1081" y="227"/>
                    <a:pt x="895" y="451"/>
                    <a:pt x="820" y="712"/>
                  </a:cubicBezTo>
                  <a:cubicBezTo>
                    <a:pt x="671" y="973"/>
                    <a:pt x="559" y="1234"/>
                    <a:pt x="448" y="1532"/>
                  </a:cubicBezTo>
                  <a:cubicBezTo>
                    <a:pt x="336" y="1793"/>
                    <a:pt x="261" y="2054"/>
                    <a:pt x="187" y="2352"/>
                  </a:cubicBezTo>
                  <a:cubicBezTo>
                    <a:pt x="112" y="2539"/>
                    <a:pt x="0" y="2949"/>
                    <a:pt x="261" y="3061"/>
                  </a:cubicBezTo>
                  <a:cubicBezTo>
                    <a:pt x="283" y="3067"/>
                    <a:pt x="303" y="3070"/>
                    <a:pt x="323" y="3070"/>
                  </a:cubicBezTo>
                  <a:cubicBezTo>
                    <a:pt x="546" y="3070"/>
                    <a:pt x="677" y="2710"/>
                    <a:pt x="746" y="2539"/>
                  </a:cubicBezTo>
                  <a:cubicBezTo>
                    <a:pt x="783" y="2352"/>
                    <a:pt x="895" y="2017"/>
                    <a:pt x="970" y="1719"/>
                  </a:cubicBezTo>
                  <a:cubicBezTo>
                    <a:pt x="1081" y="1458"/>
                    <a:pt x="1156" y="1197"/>
                    <a:pt x="1230" y="898"/>
                  </a:cubicBezTo>
                  <a:cubicBezTo>
                    <a:pt x="1342" y="637"/>
                    <a:pt x="1417" y="377"/>
                    <a:pt x="1417" y="78"/>
                  </a:cubicBezTo>
                  <a:cubicBezTo>
                    <a:pt x="1417" y="32"/>
                    <a:pt x="1374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6"/>
            <p:cNvSpPr/>
            <p:nvPr/>
          </p:nvSpPr>
          <p:spPr>
            <a:xfrm>
              <a:off x="5398100" y="1737250"/>
              <a:ext cx="33275" cy="75025"/>
            </a:xfrm>
            <a:custGeom>
              <a:avLst/>
              <a:gdLst/>
              <a:ahLst/>
              <a:cxnLst/>
              <a:rect l="l" t="t" r="r" b="b"/>
              <a:pathLst>
                <a:path w="1331" h="3001" extrusionOk="0">
                  <a:moveTo>
                    <a:pt x="1092" y="0"/>
                  </a:moveTo>
                  <a:cubicBezTo>
                    <a:pt x="1031" y="0"/>
                    <a:pt x="971" y="29"/>
                    <a:pt x="933" y="93"/>
                  </a:cubicBezTo>
                  <a:cubicBezTo>
                    <a:pt x="635" y="540"/>
                    <a:pt x="448" y="988"/>
                    <a:pt x="262" y="1472"/>
                  </a:cubicBezTo>
                  <a:cubicBezTo>
                    <a:pt x="187" y="1733"/>
                    <a:pt x="113" y="1957"/>
                    <a:pt x="38" y="2218"/>
                  </a:cubicBezTo>
                  <a:cubicBezTo>
                    <a:pt x="38" y="2255"/>
                    <a:pt x="1" y="2330"/>
                    <a:pt x="1" y="2404"/>
                  </a:cubicBezTo>
                  <a:cubicBezTo>
                    <a:pt x="1" y="2479"/>
                    <a:pt x="38" y="2516"/>
                    <a:pt x="38" y="2591"/>
                  </a:cubicBezTo>
                  <a:cubicBezTo>
                    <a:pt x="38" y="2702"/>
                    <a:pt x="75" y="2852"/>
                    <a:pt x="113" y="2926"/>
                  </a:cubicBezTo>
                  <a:cubicBezTo>
                    <a:pt x="150" y="3001"/>
                    <a:pt x="224" y="3001"/>
                    <a:pt x="262" y="3001"/>
                  </a:cubicBezTo>
                  <a:cubicBezTo>
                    <a:pt x="374" y="2926"/>
                    <a:pt x="448" y="2814"/>
                    <a:pt x="523" y="2702"/>
                  </a:cubicBezTo>
                  <a:cubicBezTo>
                    <a:pt x="523" y="2702"/>
                    <a:pt x="560" y="2665"/>
                    <a:pt x="560" y="2628"/>
                  </a:cubicBezTo>
                  <a:cubicBezTo>
                    <a:pt x="635" y="2553"/>
                    <a:pt x="672" y="2479"/>
                    <a:pt x="709" y="2404"/>
                  </a:cubicBezTo>
                  <a:cubicBezTo>
                    <a:pt x="784" y="2181"/>
                    <a:pt x="821" y="1920"/>
                    <a:pt x="896" y="1696"/>
                  </a:cubicBezTo>
                  <a:cubicBezTo>
                    <a:pt x="1045" y="1211"/>
                    <a:pt x="1194" y="764"/>
                    <a:pt x="1306" y="279"/>
                  </a:cubicBezTo>
                  <a:cubicBezTo>
                    <a:pt x="1330" y="107"/>
                    <a:pt x="1209" y="0"/>
                    <a:pt x="1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6"/>
            <p:cNvSpPr/>
            <p:nvPr/>
          </p:nvSpPr>
          <p:spPr>
            <a:xfrm>
              <a:off x="5448050" y="1735800"/>
              <a:ext cx="28375" cy="68450"/>
            </a:xfrm>
            <a:custGeom>
              <a:avLst/>
              <a:gdLst/>
              <a:ahLst/>
              <a:cxnLst/>
              <a:rect l="l" t="t" r="r" b="b"/>
              <a:pathLst>
                <a:path w="1135" h="2738" extrusionOk="0">
                  <a:moveTo>
                    <a:pt x="962" y="0"/>
                  </a:moveTo>
                  <a:cubicBezTo>
                    <a:pt x="931" y="0"/>
                    <a:pt x="900" y="13"/>
                    <a:pt x="873" y="39"/>
                  </a:cubicBezTo>
                  <a:cubicBezTo>
                    <a:pt x="762" y="114"/>
                    <a:pt x="687" y="188"/>
                    <a:pt x="650" y="300"/>
                  </a:cubicBezTo>
                  <a:cubicBezTo>
                    <a:pt x="612" y="412"/>
                    <a:pt x="575" y="486"/>
                    <a:pt x="538" y="598"/>
                  </a:cubicBezTo>
                  <a:cubicBezTo>
                    <a:pt x="463" y="785"/>
                    <a:pt x="389" y="971"/>
                    <a:pt x="314" y="1195"/>
                  </a:cubicBezTo>
                  <a:cubicBezTo>
                    <a:pt x="240" y="1381"/>
                    <a:pt x="202" y="1605"/>
                    <a:pt x="128" y="1791"/>
                  </a:cubicBezTo>
                  <a:cubicBezTo>
                    <a:pt x="64" y="1951"/>
                    <a:pt x="0" y="2192"/>
                    <a:pt x="53" y="2375"/>
                  </a:cubicBezTo>
                  <a:lnTo>
                    <a:pt x="53" y="2375"/>
                  </a:lnTo>
                  <a:cubicBezTo>
                    <a:pt x="53" y="2479"/>
                    <a:pt x="56" y="2580"/>
                    <a:pt x="90" y="2649"/>
                  </a:cubicBezTo>
                  <a:cubicBezTo>
                    <a:pt x="118" y="2703"/>
                    <a:pt x="165" y="2738"/>
                    <a:pt x="218" y="2738"/>
                  </a:cubicBezTo>
                  <a:cubicBezTo>
                    <a:pt x="237" y="2738"/>
                    <a:pt x="257" y="2733"/>
                    <a:pt x="277" y="2723"/>
                  </a:cubicBezTo>
                  <a:cubicBezTo>
                    <a:pt x="351" y="2686"/>
                    <a:pt x="426" y="2611"/>
                    <a:pt x="463" y="2537"/>
                  </a:cubicBezTo>
                  <a:cubicBezTo>
                    <a:pt x="575" y="2425"/>
                    <a:pt x="650" y="2276"/>
                    <a:pt x="687" y="2164"/>
                  </a:cubicBezTo>
                  <a:cubicBezTo>
                    <a:pt x="762" y="1940"/>
                    <a:pt x="836" y="1717"/>
                    <a:pt x="873" y="1493"/>
                  </a:cubicBezTo>
                  <a:cubicBezTo>
                    <a:pt x="948" y="1269"/>
                    <a:pt x="985" y="1046"/>
                    <a:pt x="1060" y="822"/>
                  </a:cubicBezTo>
                  <a:cubicBezTo>
                    <a:pt x="1060" y="710"/>
                    <a:pt x="1097" y="598"/>
                    <a:pt x="1134" y="486"/>
                  </a:cubicBezTo>
                  <a:cubicBezTo>
                    <a:pt x="1134" y="412"/>
                    <a:pt x="1134" y="337"/>
                    <a:pt x="1134" y="300"/>
                  </a:cubicBezTo>
                  <a:cubicBezTo>
                    <a:pt x="1134" y="225"/>
                    <a:pt x="1134" y="151"/>
                    <a:pt x="1097" y="114"/>
                  </a:cubicBezTo>
                  <a:cubicBezTo>
                    <a:pt x="1073" y="41"/>
                    <a:pt x="1018" y="0"/>
                    <a:pt x="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6"/>
            <p:cNvSpPr/>
            <p:nvPr/>
          </p:nvSpPr>
          <p:spPr>
            <a:xfrm>
              <a:off x="5503875" y="1736275"/>
              <a:ext cx="30000" cy="71350"/>
            </a:xfrm>
            <a:custGeom>
              <a:avLst/>
              <a:gdLst/>
              <a:ahLst/>
              <a:cxnLst/>
              <a:rect l="l" t="t" r="r" b="b"/>
              <a:pathLst>
                <a:path w="1200" h="2854" extrusionOk="0">
                  <a:moveTo>
                    <a:pt x="967" y="0"/>
                  </a:moveTo>
                  <a:cubicBezTo>
                    <a:pt x="904" y="0"/>
                    <a:pt x="842" y="29"/>
                    <a:pt x="803" y="95"/>
                  </a:cubicBezTo>
                  <a:lnTo>
                    <a:pt x="840" y="95"/>
                  </a:lnTo>
                  <a:cubicBezTo>
                    <a:pt x="728" y="281"/>
                    <a:pt x="653" y="505"/>
                    <a:pt x="542" y="691"/>
                  </a:cubicBezTo>
                  <a:cubicBezTo>
                    <a:pt x="467" y="915"/>
                    <a:pt x="393" y="1138"/>
                    <a:pt x="318" y="1325"/>
                  </a:cubicBezTo>
                  <a:cubicBezTo>
                    <a:pt x="243" y="1548"/>
                    <a:pt x="206" y="1735"/>
                    <a:pt x="132" y="1959"/>
                  </a:cubicBezTo>
                  <a:cubicBezTo>
                    <a:pt x="97" y="2164"/>
                    <a:pt x="0" y="2494"/>
                    <a:pt x="100" y="2663"/>
                  </a:cubicBezTo>
                  <a:lnTo>
                    <a:pt x="100" y="2663"/>
                  </a:lnTo>
                  <a:cubicBezTo>
                    <a:pt x="113" y="2748"/>
                    <a:pt x="155" y="2824"/>
                    <a:pt x="243" y="2853"/>
                  </a:cubicBezTo>
                  <a:cubicBezTo>
                    <a:pt x="324" y="2853"/>
                    <a:pt x="385" y="2815"/>
                    <a:pt x="441" y="2765"/>
                  </a:cubicBezTo>
                  <a:lnTo>
                    <a:pt x="441" y="2765"/>
                  </a:lnTo>
                  <a:cubicBezTo>
                    <a:pt x="627" y="2691"/>
                    <a:pt x="694" y="2389"/>
                    <a:pt x="728" y="2182"/>
                  </a:cubicBezTo>
                  <a:cubicBezTo>
                    <a:pt x="803" y="1996"/>
                    <a:pt x="877" y="1772"/>
                    <a:pt x="914" y="1548"/>
                  </a:cubicBezTo>
                  <a:cubicBezTo>
                    <a:pt x="952" y="1325"/>
                    <a:pt x="1026" y="1101"/>
                    <a:pt x="1064" y="915"/>
                  </a:cubicBezTo>
                  <a:cubicBezTo>
                    <a:pt x="1101" y="691"/>
                    <a:pt x="1138" y="467"/>
                    <a:pt x="1175" y="244"/>
                  </a:cubicBezTo>
                  <a:cubicBezTo>
                    <a:pt x="1200" y="99"/>
                    <a:pt x="1082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6"/>
            <p:cNvSpPr/>
            <p:nvPr/>
          </p:nvSpPr>
          <p:spPr>
            <a:xfrm>
              <a:off x="5556750" y="1736750"/>
              <a:ext cx="27775" cy="64100"/>
            </a:xfrm>
            <a:custGeom>
              <a:avLst/>
              <a:gdLst/>
              <a:ahLst/>
              <a:cxnLst/>
              <a:rect l="l" t="t" r="r" b="b"/>
              <a:pathLst>
                <a:path w="1111" h="2564" extrusionOk="0">
                  <a:moveTo>
                    <a:pt x="924" y="1"/>
                  </a:moveTo>
                  <a:lnTo>
                    <a:pt x="962" y="38"/>
                  </a:lnTo>
                  <a:cubicBezTo>
                    <a:pt x="701" y="38"/>
                    <a:pt x="589" y="299"/>
                    <a:pt x="477" y="486"/>
                  </a:cubicBezTo>
                  <a:cubicBezTo>
                    <a:pt x="402" y="672"/>
                    <a:pt x="365" y="858"/>
                    <a:pt x="291" y="1008"/>
                  </a:cubicBezTo>
                  <a:cubicBezTo>
                    <a:pt x="216" y="1194"/>
                    <a:pt x="179" y="1380"/>
                    <a:pt x="104" y="1567"/>
                  </a:cubicBezTo>
                  <a:cubicBezTo>
                    <a:pt x="75" y="1712"/>
                    <a:pt x="1" y="1949"/>
                    <a:pt x="58" y="2134"/>
                  </a:cubicBezTo>
                  <a:lnTo>
                    <a:pt x="58" y="2134"/>
                  </a:lnTo>
                  <a:cubicBezTo>
                    <a:pt x="38" y="2274"/>
                    <a:pt x="78" y="2435"/>
                    <a:pt x="179" y="2536"/>
                  </a:cubicBezTo>
                  <a:cubicBezTo>
                    <a:pt x="197" y="2555"/>
                    <a:pt x="216" y="2564"/>
                    <a:pt x="235" y="2564"/>
                  </a:cubicBezTo>
                  <a:cubicBezTo>
                    <a:pt x="253" y="2564"/>
                    <a:pt x="272" y="2555"/>
                    <a:pt x="291" y="2536"/>
                  </a:cubicBezTo>
                  <a:cubicBezTo>
                    <a:pt x="397" y="2465"/>
                    <a:pt x="504" y="2360"/>
                    <a:pt x="546" y="2221"/>
                  </a:cubicBezTo>
                  <a:lnTo>
                    <a:pt x="546" y="2221"/>
                  </a:lnTo>
                  <a:cubicBezTo>
                    <a:pt x="600" y="2167"/>
                    <a:pt x="643" y="2096"/>
                    <a:pt x="663" y="2014"/>
                  </a:cubicBezTo>
                  <a:cubicBezTo>
                    <a:pt x="701" y="1940"/>
                    <a:pt x="701" y="1828"/>
                    <a:pt x="738" y="1716"/>
                  </a:cubicBezTo>
                  <a:cubicBezTo>
                    <a:pt x="775" y="1529"/>
                    <a:pt x="850" y="1343"/>
                    <a:pt x="887" y="1119"/>
                  </a:cubicBezTo>
                  <a:cubicBezTo>
                    <a:pt x="962" y="933"/>
                    <a:pt x="999" y="747"/>
                    <a:pt x="1073" y="523"/>
                  </a:cubicBezTo>
                  <a:cubicBezTo>
                    <a:pt x="1073" y="448"/>
                    <a:pt x="1111" y="337"/>
                    <a:pt x="1111" y="225"/>
                  </a:cubicBezTo>
                  <a:cubicBezTo>
                    <a:pt x="1111" y="113"/>
                    <a:pt x="1036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6"/>
            <p:cNvSpPr/>
            <p:nvPr/>
          </p:nvSpPr>
          <p:spPr>
            <a:xfrm>
              <a:off x="5606875" y="1722775"/>
              <a:ext cx="29525" cy="70900"/>
            </a:xfrm>
            <a:custGeom>
              <a:avLst/>
              <a:gdLst/>
              <a:ahLst/>
              <a:cxnLst/>
              <a:rect l="l" t="t" r="r" b="b"/>
              <a:pathLst>
                <a:path w="1181" h="2836" extrusionOk="0">
                  <a:moveTo>
                    <a:pt x="961" y="0"/>
                  </a:moveTo>
                  <a:cubicBezTo>
                    <a:pt x="903" y="0"/>
                    <a:pt x="847" y="33"/>
                    <a:pt x="821" y="113"/>
                  </a:cubicBezTo>
                  <a:cubicBezTo>
                    <a:pt x="746" y="299"/>
                    <a:pt x="634" y="523"/>
                    <a:pt x="522" y="709"/>
                  </a:cubicBezTo>
                  <a:cubicBezTo>
                    <a:pt x="448" y="933"/>
                    <a:pt x="373" y="1156"/>
                    <a:pt x="299" y="1380"/>
                  </a:cubicBezTo>
                  <a:cubicBezTo>
                    <a:pt x="224" y="1604"/>
                    <a:pt x="150" y="1790"/>
                    <a:pt x="75" y="2014"/>
                  </a:cubicBezTo>
                  <a:cubicBezTo>
                    <a:pt x="38" y="2126"/>
                    <a:pt x="38" y="2275"/>
                    <a:pt x="0" y="2387"/>
                  </a:cubicBezTo>
                  <a:cubicBezTo>
                    <a:pt x="0" y="2499"/>
                    <a:pt x="38" y="2610"/>
                    <a:pt x="75" y="2722"/>
                  </a:cubicBezTo>
                  <a:cubicBezTo>
                    <a:pt x="75" y="2794"/>
                    <a:pt x="137" y="2836"/>
                    <a:pt x="211" y="2836"/>
                  </a:cubicBezTo>
                  <a:cubicBezTo>
                    <a:pt x="252" y="2836"/>
                    <a:pt x="296" y="2823"/>
                    <a:pt x="336" y="2797"/>
                  </a:cubicBezTo>
                  <a:cubicBezTo>
                    <a:pt x="373" y="2760"/>
                    <a:pt x="411" y="2722"/>
                    <a:pt x="448" y="2648"/>
                  </a:cubicBezTo>
                  <a:cubicBezTo>
                    <a:pt x="485" y="2610"/>
                    <a:pt x="522" y="2573"/>
                    <a:pt x="522" y="2536"/>
                  </a:cubicBezTo>
                  <a:cubicBezTo>
                    <a:pt x="597" y="2424"/>
                    <a:pt x="634" y="2312"/>
                    <a:pt x="672" y="2200"/>
                  </a:cubicBezTo>
                  <a:cubicBezTo>
                    <a:pt x="746" y="1977"/>
                    <a:pt x="821" y="1790"/>
                    <a:pt x="858" y="1567"/>
                  </a:cubicBezTo>
                  <a:cubicBezTo>
                    <a:pt x="932" y="1343"/>
                    <a:pt x="1007" y="1119"/>
                    <a:pt x="1044" y="933"/>
                  </a:cubicBezTo>
                  <a:cubicBezTo>
                    <a:pt x="1044" y="821"/>
                    <a:pt x="1044" y="672"/>
                    <a:pt x="1082" y="560"/>
                  </a:cubicBezTo>
                  <a:lnTo>
                    <a:pt x="1156" y="224"/>
                  </a:lnTo>
                  <a:cubicBezTo>
                    <a:pt x="1180" y="105"/>
                    <a:pt x="1066" y="0"/>
                    <a:pt x="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6"/>
            <p:cNvSpPr/>
            <p:nvPr/>
          </p:nvSpPr>
          <p:spPr>
            <a:xfrm>
              <a:off x="5651400" y="1724800"/>
              <a:ext cx="31925" cy="68025"/>
            </a:xfrm>
            <a:custGeom>
              <a:avLst/>
              <a:gdLst/>
              <a:ahLst/>
              <a:cxnLst/>
              <a:rect l="l" t="t" r="r" b="b"/>
              <a:pathLst>
                <a:path w="1277" h="2721" extrusionOk="0">
                  <a:moveTo>
                    <a:pt x="990" y="1"/>
                  </a:moveTo>
                  <a:cubicBezTo>
                    <a:pt x="889" y="1"/>
                    <a:pt x="792" y="82"/>
                    <a:pt x="792" y="218"/>
                  </a:cubicBezTo>
                  <a:lnTo>
                    <a:pt x="755" y="218"/>
                  </a:lnTo>
                  <a:cubicBezTo>
                    <a:pt x="717" y="367"/>
                    <a:pt x="643" y="554"/>
                    <a:pt x="568" y="703"/>
                  </a:cubicBezTo>
                  <a:cubicBezTo>
                    <a:pt x="494" y="889"/>
                    <a:pt x="456" y="1075"/>
                    <a:pt x="382" y="1262"/>
                  </a:cubicBezTo>
                  <a:lnTo>
                    <a:pt x="195" y="1784"/>
                  </a:lnTo>
                  <a:cubicBezTo>
                    <a:pt x="128" y="1985"/>
                    <a:pt x="1" y="2216"/>
                    <a:pt x="84" y="2397"/>
                  </a:cubicBezTo>
                  <a:lnTo>
                    <a:pt x="84" y="2397"/>
                  </a:lnTo>
                  <a:cubicBezTo>
                    <a:pt x="89" y="2533"/>
                    <a:pt x="112" y="2686"/>
                    <a:pt x="233" y="2716"/>
                  </a:cubicBezTo>
                  <a:cubicBezTo>
                    <a:pt x="249" y="2719"/>
                    <a:pt x="265" y="2721"/>
                    <a:pt x="280" y="2721"/>
                  </a:cubicBezTo>
                  <a:cubicBezTo>
                    <a:pt x="407" y="2721"/>
                    <a:pt x="496" y="2615"/>
                    <a:pt x="562" y="2520"/>
                  </a:cubicBezTo>
                  <a:lnTo>
                    <a:pt x="562" y="2520"/>
                  </a:lnTo>
                  <a:cubicBezTo>
                    <a:pt x="726" y="2375"/>
                    <a:pt x="763" y="2065"/>
                    <a:pt x="829" y="1933"/>
                  </a:cubicBezTo>
                  <a:lnTo>
                    <a:pt x="1015" y="1336"/>
                  </a:lnTo>
                  <a:cubicBezTo>
                    <a:pt x="1053" y="1113"/>
                    <a:pt x="1127" y="926"/>
                    <a:pt x="1165" y="740"/>
                  </a:cubicBezTo>
                  <a:cubicBezTo>
                    <a:pt x="1276" y="516"/>
                    <a:pt x="1276" y="293"/>
                    <a:pt x="1165" y="106"/>
                  </a:cubicBezTo>
                  <a:cubicBezTo>
                    <a:pt x="1121" y="34"/>
                    <a:pt x="1055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6"/>
            <p:cNvSpPr/>
            <p:nvPr/>
          </p:nvSpPr>
          <p:spPr>
            <a:xfrm>
              <a:off x="5705675" y="1731175"/>
              <a:ext cx="23325" cy="51900"/>
            </a:xfrm>
            <a:custGeom>
              <a:avLst/>
              <a:gdLst/>
              <a:ahLst/>
              <a:cxnLst/>
              <a:rect l="l" t="t" r="r" b="b"/>
              <a:pathLst>
                <a:path w="933" h="2076" extrusionOk="0">
                  <a:moveTo>
                    <a:pt x="746" y="0"/>
                  </a:moveTo>
                  <a:cubicBezTo>
                    <a:pt x="671" y="0"/>
                    <a:pt x="634" y="0"/>
                    <a:pt x="597" y="75"/>
                  </a:cubicBezTo>
                  <a:lnTo>
                    <a:pt x="448" y="261"/>
                  </a:lnTo>
                  <a:cubicBezTo>
                    <a:pt x="410" y="373"/>
                    <a:pt x="373" y="448"/>
                    <a:pt x="336" y="522"/>
                  </a:cubicBezTo>
                  <a:cubicBezTo>
                    <a:pt x="298" y="671"/>
                    <a:pt x="224" y="858"/>
                    <a:pt x="149" y="1007"/>
                  </a:cubicBezTo>
                  <a:cubicBezTo>
                    <a:pt x="112" y="1156"/>
                    <a:pt x="75" y="1305"/>
                    <a:pt x="37" y="1454"/>
                  </a:cubicBezTo>
                  <a:cubicBezTo>
                    <a:pt x="0" y="1566"/>
                    <a:pt x="0" y="1641"/>
                    <a:pt x="37" y="1752"/>
                  </a:cubicBezTo>
                  <a:cubicBezTo>
                    <a:pt x="37" y="1827"/>
                    <a:pt x="37" y="1939"/>
                    <a:pt x="75" y="2013"/>
                  </a:cubicBezTo>
                  <a:cubicBezTo>
                    <a:pt x="97" y="2057"/>
                    <a:pt x="144" y="2075"/>
                    <a:pt x="195" y="2075"/>
                  </a:cubicBezTo>
                  <a:cubicBezTo>
                    <a:pt x="230" y="2075"/>
                    <a:pt x="268" y="2066"/>
                    <a:pt x="298" y="2051"/>
                  </a:cubicBezTo>
                  <a:cubicBezTo>
                    <a:pt x="373" y="2013"/>
                    <a:pt x="410" y="1939"/>
                    <a:pt x="448" y="1864"/>
                  </a:cubicBezTo>
                  <a:cubicBezTo>
                    <a:pt x="522" y="1790"/>
                    <a:pt x="559" y="1715"/>
                    <a:pt x="597" y="1641"/>
                  </a:cubicBezTo>
                  <a:cubicBezTo>
                    <a:pt x="671" y="1454"/>
                    <a:pt x="708" y="1305"/>
                    <a:pt x="746" y="1156"/>
                  </a:cubicBezTo>
                  <a:cubicBezTo>
                    <a:pt x="783" y="1007"/>
                    <a:pt x="820" y="858"/>
                    <a:pt x="858" y="709"/>
                  </a:cubicBezTo>
                  <a:cubicBezTo>
                    <a:pt x="895" y="522"/>
                    <a:pt x="932" y="373"/>
                    <a:pt x="932" y="187"/>
                  </a:cubicBezTo>
                  <a:cubicBezTo>
                    <a:pt x="932" y="112"/>
                    <a:pt x="895" y="75"/>
                    <a:pt x="858" y="38"/>
                  </a:cubicBezTo>
                  <a:lnTo>
                    <a:pt x="783" y="38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6"/>
            <p:cNvSpPr/>
            <p:nvPr/>
          </p:nvSpPr>
          <p:spPr>
            <a:xfrm>
              <a:off x="5752275" y="1726525"/>
              <a:ext cx="26675" cy="65250"/>
            </a:xfrm>
            <a:custGeom>
              <a:avLst/>
              <a:gdLst/>
              <a:ahLst/>
              <a:cxnLst/>
              <a:rect l="l" t="t" r="r" b="b"/>
              <a:pathLst>
                <a:path w="1067" h="2610" extrusionOk="0">
                  <a:moveTo>
                    <a:pt x="811" y="1"/>
                  </a:moveTo>
                  <a:cubicBezTo>
                    <a:pt x="727" y="1"/>
                    <a:pt x="641" y="45"/>
                    <a:pt x="597" y="149"/>
                  </a:cubicBezTo>
                  <a:cubicBezTo>
                    <a:pt x="448" y="559"/>
                    <a:pt x="336" y="969"/>
                    <a:pt x="187" y="1379"/>
                  </a:cubicBezTo>
                  <a:cubicBezTo>
                    <a:pt x="112" y="1603"/>
                    <a:pt x="75" y="1827"/>
                    <a:pt x="37" y="2050"/>
                  </a:cubicBezTo>
                  <a:cubicBezTo>
                    <a:pt x="0" y="2125"/>
                    <a:pt x="0" y="2237"/>
                    <a:pt x="37" y="2349"/>
                  </a:cubicBezTo>
                  <a:cubicBezTo>
                    <a:pt x="37" y="2386"/>
                    <a:pt x="37" y="2460"/>
                    <a:pt x="75" y="2498"/>
                  </a:cubicBezTo>
                  <a:cubicBezTo>
                    <a:pt x="75" y="2535"/>
                    <a:pt x="75" y="2535"/>
                    <a:pt x="112" y="2572"/>
                  </a:cubicBezTo>
                  <a:cubicBezTo>
                    <a:pt x="112" y="2610"/>
                    <a:pt x="187" y="2610"/>
                    <a:pt x="224" y="2610"/>
                  </a:cubicBezTo>
                  <a:lnTo>
                    <a:pt x="298" y="2572"/>
                  </a:lnTo>
                  <a:lnTo>
                    <a:pt x="336" y="2572"/>
                  </a:lnTo>
                  <a:cubicBezTo>
                    <a:pt x="373" y="2535"/>
                    <a:pt x="410" y="2498"/>
                    <a:pt x="410" y="2460"/>
                  </a:cubicBezTo>
                  <a:cubicBezTo>
                    <a:pt x="485" y="2349"/>
                    <a:pt x="522" y="2274"/>
                    <a:pt x="559" y="2162"/>
                  </a:cubicBezTo>
                  <a:cubicBezTo>
                    <a:pt x="634" y="1976"/>
                    <a:pt x="708" y="1752"/>
                    <a:pt x="746" y="1528"/>
                  </a:cubicBezTo>
                  <a:cubicBezTo>
                    <a:pt x="858" y="1118"/>
                    <a:pt x="969" y="671"/>
                    <a:pt x="1044" y="261"/>
                  </a:cubicBezTo>
                  <a:cubicBezTo>
                    <a:pt x="1066" y="104"/>
                    <a:pt x="940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6"/>
            <p:cNvSpPr/>
            <p:nvPr/>
          </p:nvSpPr>
          <p:spPr>
            <a:xfrm>
              <a:off x="5803525" y="1729650"/>
              <a:ext cx="24250" cy="59100"/>
            </a:xfrm>
            <a:custGeom>
              <a:avLst/>
              <a:gdLst/>
              <a:ahLst/>
              <a:cxnLst/>
              <a:rect l="l" t="t" r="r" b="b"/>
              <a:pathLst>
                <a:path w="970" h="2364" extrusionOk="0">
                  <a:moveTo>
                    <a:pt x="753" y="0"/>
                  </a:moveTo>
                  <a:cubicBezTo>
                    <a:pt x="724" y="0"/>
                    <a:pt x="696" y="8"/>
                    <a:pt x="672" y="24"/>
                  </a:cubicBezTo>
                  <a:cubicBezTo>
                    <a:pt x="634" y="61"/>
                    <a:pt x="597" y="99"/>
                    <a:pt x="560" y="99"/>
                  </a:cubicBezTo>
                  <a:cubicBezTo>
                    <a:pt x="522" y="136"/>
                    <a:pt x="485" y="173"/>
                    <a:pt x="522" y="210"/>
                  </a:cubicBezTo>
                  <a:lnTo>
                    <a:pt x="542" y="230"/>
                  </a:lnTo>
                  <a:lnTo>
                    <a:pt x="542" y="230"/>
                  </a:lnTo>
                  <a:cubicBezTo>
                    <a:pt x="388" y="510"/>
                    <a:pt x="287" y="841"/>
                    <a:pt x="187" y="1142"/>
                  </a:cubicBezTo>
                  <a:cubicBezTo>
                    <a:pt x="150" y="1329"/>
                    <a:pt x="75" y="1478"/>
                    <a:pt x="75" y="1664"/>
                  </a:cubicBezTo>
                  <a:cubicBezTo>
                    <a:pt x="75" y="1847"/>
                    <a:pt x="0" y="2030"/>
                    <a:pt x="75" y="2173"/>
                  </a:cubicBezTo>
                  <a:lnTo>
                    <a:pt x="75" y="2173"/>
                  </a:lnTo>
                  <a:lnTo>
                    <a:pt x="75" y="2224"/>
                  </a:lnTo>
                  <a:cubicBezTo>
                    <a:pt x="75" y="2314"/>
                    <a:pt x="143" y="2363"/>
                    <a:pt x="214" y="2363"/>
                  </a:cubicBezTo>
                  <a:cubicBezTo>
                    <a:pt x="260" y="2363"/>
                    <a:pt x="307" y="2342"/>
                    <a:pt x="336" y="2298"/>
                  </a:cubicBezTo>
                  <a:cubicBezTo>
                    <a:pt x="336" y="2295"/>
                    <a:pt x="336" y="2292"/>
                    <a:pt x="337" y="2290"/>
                  </a:cubicBezTo>
                  <a:lnTo>
                    <a:pt x="337" y="2290"/>
                  </a:lnTo>
                  <a:cubicBezTo>
                    <a:pt x="531" y="2244"/>
                    <a:pt x="568" y="2014"/>
                    <a:pt x="634" y="1813"/>
                  </a:cubicBezTo>
                  <a:cubicBezTo>
                    <a:pt x="709" y="1664"/>
                    <a:pt x="746" y="1478"/>
                    <a:pt x="783" y="1292"/>
                  </a:cubicBezTo>
                  <a:cubicBezTo>
                    <a:pt x="895" y="956"/>
                    <a:pt x="933" y="583"/>
                    <a:pt x="970" y="210"/>
                  </a:cubicBezTo>
                  <a:cubicBezTo>
                    <a:pt x="970" y="94"/>
                    <a:pt x="856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6"/>
            <p:cNvSpPr/>
            <p:nvPr/>
          </p:nvSpPr>
          <p:spPr>
            <a:xfrm>
              <a:off x="5854000" y="1719400"/>
              <a:ext cx="29700" cy="67000"/>
            </a:xfrm>
            <a:custGeom>
              <a:avLst/>
              <a:gdLst/>
              <a:ahLst/>
              <a:cxnLst/>
              <a:rect l="l" t="t" r="r" b="b"/>
              <a:pathLst>
                <a:path w="1188" h="2680" extrusionOk="0">
                  <a:moveTo>
                    <a:pt x="900" y="0"/>
                  </a:moveTo>
                  <a:cubicBezTo>
                    <a:pt x="783" y="0"/>
                    <a:pt x="676" y="114"/>
                    <a:pt x="703" y="248"/>
                  </a:cubicBezTo>
                  <a:cubicBezTo>
                    <a:pt x="740" y="322"/>
                    <a:pt x="666" y="397"/>
                    <a:pt x="666" y="434"/>
                  </a:cubicBezTo>
                  <a:lnTo>
                    <a:pt x="517" y="770"/>
                  </a:lnTo>
                  <a:cubicBezTo>
                    <a:pt x="442" y="993"/>
                    <a:pt x="330" y="1254"/>
                    <a:pt x="256" y="1478"/>
                  </a:cubicBezTo>
                  <a:cubicBezTo>
                    <a:pt x="144" y="1702"/>
                    <a:pt x="69" y="1925"/>
                    <a:pt x="32" y="2149"/>
                  </a:cubicBezTo>
                  <a:cubicBezTo>
                    <a:pt x="32" y="2320"/>
                    <a:pt x="0" y="2680"/>
                    <a:pt x="226" y="2680"/>
                  </a:cubicBezTo>
                  <a:cubicBezTo>
                    <a:pt x="246" y="2680"/>
                    <a:pt x="268" y="2677"/>
                    <a:pt x="293" y="2671"/>
                  </a:cubicBezTo>
                  <a:cubicBezTo>
                    <a:pt x="405" y="2634"/>
                    <a:pt x="479" y="2484"/>
                    <a:pt x="554" y="2410"/>
                  </a:cubicBezTo>
                  <a:cubicBezTo>
                    <a:pt x="628" y="2298"/>
                    <a:pt x="666" y="2149"/>
                    <a:pt x="703" y="2037"/>
                  </a:cubicBezTo>
                  <a:cubicBezTo>
                    <a:pt x="778" y="1813"/>
                    <a:pt x="852" y="1590"/>
                    <a:pt x="927" y="1366"/>
                  </a:cubicBezTo>
                  <a:cubicBezTo>
                    <a:pt x="1001" y="1142"/>
                    <a:pt x="1076" y="919"/>
                    <a:pt x="1113" y="658"/>
                  </a:cubicBezTo>
                  <a:cubicBezTo>
                    <a:pt x="1188" y="471"/>
                    <a:pt x="1150" y="210"/>
                    <a:pt x="1038" y="61"/>
                  </a:cubicBezTo>
                  <a:cubicBezTo>
                    <a:pt x="996" y="19"/>
                    <a:pt x="947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6"/>
            <p:cNvSpPr/>
            <p:nvPr/>
          </p:nvSpPr>
          <p:spPr>
            <a:xfrm>
              <a:off x="5894900" y="1722550"/>
              <a:ext cx="28875" cy="57100"/>
            </a:xfrm>
            <a:custGeom>
              <a:avLst/>
              <a:gdLst/>
              <a:ahLst/>
              <a:cxnLst/>
              <a:rect l="l" t="t" r="r" b="b"/>
              <a:pathLst>
                <a:path w="1155" h="2284" extrusionOk="0">
                  <a:moveTo>
                    <a:pt x="973" y="0"/>
                  </a:moveTo>
                  <a:cubicBezTo>
                    <a:pt x="959" y="0"/>
                    <a:pt x="944" y="3"/>
                    <a:pt x="931" y="10"/>
                  </a:cubicBezTo>
                  <a:lnTo>
                    <a:pt x="894" y="10"/>
                  </a:lnTo>
                  <a:cubicBezTo>
                    <a:pt x="745" y="122"/>
                    <a:pt x="595" y="271"/>
                    <a:pt x="558" y="420"/>
                  </a:cubicBezTo>
                  <a:cubicBezTo>
                    <a:pt x="484" y="606"/>
                    <a:pt x="409" y="755"/>
                    <a:pt x="334" y="905"/>
                  </a:cubicBezTo>
                  <a:cubicBezTo>
                    <a:pt x="260" y="1054"/>
                    <a:pt x="185" y="1240"/>
                    <a:pt x="111" y="1426"/>
                  </a:cubicBezTo>
                  <a:cubicBezTo>
                    <a:pt x="11" y="1625"/>
                    <a:pt x="0" y="1854"/>
                    <a:pt x="78" y="2033"/>
                  </a:cubicBezTo>
                  <a:lnTo>
                    <a:pt x="78" y="2033"/>
                  </a:lnTo>
                  <a:cubicBezTo>
                    <a:pt x="89" y="2102"/>
                    <a:pt x="125" y="2187"/>
                    <a:pt x="185" y="2247"/>
                  </a:cubicBezTo>
                  <a:cubicBezTo>
                    <a:pt x="223" y="2284"/>
                    <a:pt x="297" y="2284"/>
                    <a:pt x="372" y="2284"/>
                  </a:cubicBezTo>
                  <a:cubicBezTo>
                    <a:pt x="446" y="2247"/>
                    <a:pt x="520" y="2173"/>
                    <a:pt x="594" y="2099"/>
                  </a:cubicBezTo>
                  <a:lnTo>
                    <a:pt x="594" y="2099"/>
                  </a:lnTo>
                  <a:lnTo>
                    <a:pt x="484" y="2209"/>
                  </a:lnTo>
                  <a:cubicBezTo>
                    <a:pt x="707" y="2097"/>
                    <a:pt x="745" y="1874"/>
                    <a:pt x="819" y="1650"/>
                  </a:cubicBezTo>
                  <a:lnTo>
                    <a:pt x="931" y="1165"/>
                  </a:lnTo>
                  <a:cubicBezTo>
                    <a:pt x="968" y="1016"/>
                    <a:pt x="1043" y="830"/>
                    <a:pt x="1080" y="681"/>
                  </a:cubicBezTo>
                  <a:cubicBezTo>
                    <a:pt x="1155" y="494"/>
                    <a:pt x="1155" y="308"/>
                    <a:pt x="1155" y="159"/>
                  </a:cubicBezTo>
                  <a:cubicBezTo>
                    <a:pt x="1124" y="67"/>
                    <a:pt x="1043" y="0"/>
                    <a:pt x="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6"/>
            <p:cNvSpPr/>
            <p:nvPr/>
          </p:nvSpPr>
          <p:spPr>
            <a:xfrm>
              <a:off x="5940525" y="1716825"/>
              <a:ext cx="28925" cy="61975"/>
            </a:xfrm>
            <a:custGeom>
              <a:avLst/>
              <a:gdLst/>
              <a:ahLst/>
              <a:cxnLst/>
              <a:rect l="l" t="t" r="r" b="b"/>
              <a:pathLst>
                <a:path w="1157" h="2479" extrusionOk="0">
                  <a:moveTo>
                    <a:pt x="912" y="0"/>
                  </a:moveTo>
                  <a:cubicBezTo>
                    <a:pt x="851" y="0"/>
                    <a:pt x="787" y="28"/>
                    <a:pt x="746" y="90"/>
                  </a:cubicBezTo>
                  <a:cubicBezTo>
                    <a:pt x="746" y="127"/>
                    <a:pt x="746" y="127"/>
                    <a:pt x="746" y="164"/>
                  </a:cubicBezTo>
                  <a:lnTo>
                    <a:pt x="746" y="168"/>
                  </a:lnTo>
                  <a:lnTo>
                    <a:pt x="746" y="168"/>
                  </a:lnTo>
                  <a:cubicBezTo>
                    <a:pt x="695" y="230"/>
                    <a:pt x="665" y="296"/>
                    <a:pt x="634" y="388"/>
                  </a:cubicBezTo>
                  <a:cubicBezTo>
                    <a:pt x="597" y="462"/>
                    <a:pt x="560" y="537"/>
                    <a:pt x="523" y="612"/>
                  </a:cubicBezTo>
                  <a:cubicBezTo>
                    <a:pt x="411" y="798"/>
                    <a:pt x="336" y="947"/>
                    <a:pt x="262" y="1134"/>
                  </a:cubicBezTo>
                  <a:cubicBezTo>
                    <a:pt x="187" y="1283"/>
                    <a:pt x="150" y="1432"/>
                    <a:pt x="75" y="1618"/>
                  </a:cubicBezTo>
                  <a:cubicBezTo>
                    <a:pt x="1" y="1805"/>
                    <a:pt x="1" y="1991"/>
                    <a:pt x="1" y="2215"/>
                  </a:cubicBezTo>
                  <a:cubicBezTo>
                    <a:pt x="1" y="2289"/>
                    <a:pt x="75" y="2401"/>
                    <a:pt x="150" y="2438"/>
                  </a:cubicBezTo>
                  <a:cubicBezTo>
                    <a:pt x="193" y="2467"/>
                    <a:pt x="235" y="2479"/>
                    <a:pt x="278" y="2479"/>
                  </a:cubicBezTo>
                  <a:cubicBezTo>
                    <a:pt x="347" y="2479"/>
                    <a:pt x="416" y="2447"/>
                    <a:pt x="485" y="2401"/>
                  </a:cubicBezTo>
                  <a:cubicBezTo>
                    <a:pt x="672" y="2103"/>
                    <a:pt x="821" y="1730"/>
                    <a:pt x="895" y="1357"/>
                  </a:cubicBezTo>
                  <a:lnTo>
                    <a:pt x="1007" y="873"/>
                  </a:lnTo>
                  <a:cubicBezTo>
                    <a:pt x="1082" y="686"/>
                    <a:pt x="1119" y="500"/>
                    <a:pt x="1119" y="313"/>
                  </a:cubicBezTo>
                  <a:lnTo>
                    <a:pt x="1119" y="425"/>
                  </a:lnTo>
                  <a:cubicBezTo>
                    <a:pt x="1119" y="313"/>
                    <a:pt x="1156" y="164"/>
                    <a:pt x="1045" y="52"/>
                  </a:cubicBezTo>
                  <a:cubicBezTo>
                    <a:pt x="1011" y="19"/>
                    <a:pt x="962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6"/>
            <p:cNvSpPr/>
            <p:nvPr/>
          </p:nvSpPr>
          <p:spPr>
            <a:xfrm>
              <a:off x="5989000" y="1716700"/>
              <a:ext cx="29525" cy="63925"/>
            </a:xfrm>
            <a:custGeom>
              <a:avLst/>
              <a:gdLst/>
              <a:ahLst/>
              <a:cxnLst/>
              <a:rect l="l" t="t" r="r" b="b"/>
              <a:pathLst>
                <a:path w="1181" h="2557" extrusionOk="0">
                  <a:moveTo>
                    <a:pt x="974" y="1"/>
                  </a:moveTo>
                  <a:cubicBezTo>
                    <a:pt x="917" y="1"/>
                    <a:pt x="860" y="29"/>
                    <a:pt x="820" y="95"/>
                  </a:cubicBezTo>
                  <a:cubicBezTo>
                    <a:pt x="709" y="244"/>
                    <a:pt x="597" y="430"/>
                    <a:pt x="522" y="617"/>
                  </a:cubicBezTo>
                  <a:cubicBezTo>
                    <a:pt x="448" y="803"/>
                    <a:pt x="373" y="1027"/>
                    <a:pt x="298" y="1213"/>
                  </a:cubicBezTo>
                  <a:cubicBezTo>
                    <a:pt x="224" y="1399"/>
                    <a:pt x="149" y="1586"/>
                    <a:pt x="112" y="1772"/>
                  </a:cubicBezTo>
                  <a:cubicBezTo>
                    <a:pt x="37" y="1884"/>
                    <a:pt x="37" y="1996"/>
                    <a:pt x="0" y="2108"/>
                  </a:cubicBezTo>
                  <a:cubicBezTo>
                    <a:pt x="0" y="2220"/>
                    <a:pt x="37" y="2331"/>
                    <a:pt x="112" y="2443"/>
                  </a:cubicBezTo>
                  <a:cubicBezTo>
                    <a:pt x="136" y="2516"/>
                    <a:pt x="207" y="2557"/>
                    <a:pt x="284" y="2557"/>
                  </a:cubicBezTo>
                  <a:cubicBezTo>
                    <a:pt x="326" y="2557"/>
                    <a:pt x="371" y="2544"/>
                    <a:pt x="410" y="2518"/>
                  </a:cubicBezTo>
                  <a:cubicBezTo>
                    <a:pt x="485" y="2481"/>
                    <a:pt x="559" y="2406"/>
                    <a:pt x="634" y="2294"/>
                  </a:cubicBezTo>
                  <a:cubicBezTo>
                    <a:pt x="671" y="2182"/>
                    <a:pt x="709" y="2108"/>
                    <a:pt x="746" y="1996"/>
                  </a:cubicBezTo>
                  <a:cubicBezTo>
                    <a:pt x="783" y="1810"/>
                    <a:pt x="858" y="1586"/>
                    <a:pt x="895" y="1399"/>
                  </a:cubicBezTo>
                  <a:cubicBezTo>
                    <a:pt x="969" y="1213"/>
                    <a:pt x="1007" y="1027"/>
                    <a:pt x="1044" y="840"/>
                  </a:cubicBezTo>
                  <a:cubicBezTo>
                    <a:pt x="1119" y="654"/>
                    <a:pt x="1119" y="430"/>
                    <a:pt x="1156" y="244"/>
                  </a:cubicBezTo>
                  <a:cubicBezTo>
                    <a:pt x="1180" y="99"/>
                    <a:pt x="1079" y="1"/>
                    <a:pt x="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6"/>
            <p:cNvSpPr/>
            <p:nvPr/>
          </p:nvSpPr>
          <p:spPr>
            <a:xfrm>
              <a:off x="6029275" y="1717700"/>
              <a:ext cx="33375" cy="61775"/>
            </a:xfrm>
            <a:custGeom>
              <a:avLst/>
              <a:gdLst/>
              <a:ahLst/>
              <a:cxnLst/>
              <a:rect l="l" t="t" r="r" b="b"/>
              <a:pathLst>
                <a:path w="1335" h="2471" extrusionOk="0">
                  <a:moveTo>
                    <a:pt x="1126" y="1"/>
                  </a:moveTo>
                  <a:cubicBezTo>
                    <a:pt x="1082" y="1"/>
                    <a:pt x="1036" y="17"/>
                    <a:pt x="999" y="55"/>
                  </a:cubicBezTo>
                  <a:cubicBezTo>
                    <a:pt x="924" y="92"/>
                    <a:pt x="850" y="167"/>
                    <a:pt x="812" y="278"/>
                  </a:cubicBezTo>
                  <a:lnTo>
                    <a:pt x="701" y="502"/>
                  </a:lnTo>
                  <a:cubicBezTo>
                    <a:pt x="626" y="651"/>
                    <a:pt x="514" y="800"/>
                    <a:pt x="440" y="949"/>
                  </a:cubicBezTo>
                  <a:cubicBezTo>
                    <a:pt x="290" y="1285"/>
                    <a:pt x="141" y="1620"/>
                    <a:pt x="30" y="1993"/>
                  </a:cubicBezTo>
                  <a:cubicBezTo>
                    <a:pt x="1" y="2080"/>
                    <a:pt x="16" y="2188"/>
                    <a:pt x="59" y="2267"/>
                  </a:cubicBezTo>
                  <a:lnTo>
                    <a:pt x="59" y="2267"/>
                  </a:lnTo>
                  <a:cubicBezTo>
                    <a:pt x="63" y="2286"/>
                    <a:pt x="67" y="2305"/>
                    <a:pt x="67" y="2329"/>
                  </a:cubicBezTo>
                  <a:cubicBezTo>
                    <a:pt x="94" y="2409"/>
                    <a:pt x="198" y="2471"/>
                    <a:pt x="296" y="2471"/>
                  </a:cubicBezTo>
                  <a:cubicBezTo>
                    <a:pt x="334" y="2471"/>
                    <a:pt x="371" y="2461"/>
                    <a:pt x="402" y="2441"/>
                  </a:cubicBezTo>
                  <a:cubicBezTo>
                    <a:pt x="403" y="2440"/>
                    <a:pt x="404" y="2439"/>
                    <a:pt x="405" y="2438"/>
                  </a:cubicBezTo>
                  <a:lnTo>
                    <a:pt x="405" y="2438"/>
                  </a:lnTo>
                  <a:cubicBezTo>
                    <a:pt x="510" y="2423"/>
                    <a:pt x="630" y="2353"/>
                    <a:pt x="663" y="2254"/>
                  </a:cubicBezTo>
                  <a:cubicBezTo>
                    <a:pt x="850" y="1919"/>
                    <a:pt x="999" y="1546"/>
                    <a:pt x="1073" y="1210"/>
                  </a:cubicBezTo>
                  <a:cubicBezTo>
                    <a:pt x="1148" y="1024"/>
                    <a:pt x="1185" y="838"/>
                    <a:pt x="1222" y="688"/>
                  </a:cubicBezTo>
                  <a:lnTo>
                    <a:pt x="1297" y="465"/>
                  </a:lnTo>
                  <a:cubicBezTo>
                    <a:pt x="1297" y="427"/>
                    <a:pt x="1334" y="353"/>
                    <a:pt x="1334" y="316"/>
                  </a:cubicBezTo>
                  <a:cubicBezTo>
                    <a:pt x="1334" y="278"/>
                    <a:pt x="1334" y="204"/>
                    <a:pt x="1297" y="167"/>
                  </a:cubicBezTo>
                  <a:cubicBezTo>
                    <a:pt x="1297" y="67"/>
                    <a:pt x="1214" y="1"/>
                    <a:pt x="1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6"/>
            <p:cNvSpPr/>
            <p:nvPr/>
          </p:nvSpPr>
          <p:spPr>
            <a:xfrm>
              <a:off x="6073800" y="1717750"/>
              <a:ext cx="40100" cy="63775"/>
            </a:xfrm>
            <a:custGeom>
              <a:avLst/>
              <a:gdLst/>
              <a:ahLst/>
              <a:cxnLst/>
              <a:rect l="l" t="t" r="r" b="b"/>
              <a:pathLst>
                <a:path w="1604" h="2551" extrusionOk="0">
                  <a:moveTo>
                    <a:pt x="1357" y="1"/>
                  </a:moveTo>
                  <a:cubicBezTo>
                    <a:pt x="1328" y="1"/>
                    <a:pt x="1298" y="5"/>
                    <a:pt x="1268" y="15"/>
                  </a:cubicBezTo>
                  <a:cubicBezTo>
                    <a:pt x="1231" y="53"/>
                    <a:pt x="1156" y="90"/>
                    <a:pt x="1156" y="165"/>
                  </a:cubicBezTo>
                  <a:cubicBezTo>
                    <a:pt x="1119" y="239"/>
                    <a:pt x="1045" y="276"/>
                    <a:pt x="1007" y="351"/>
                  </a:cubicBezTo>
                  <a:cubicBezTo>
                    <a:pt x="895" y="500"/>
                    <a:pt x="746" y="686"/>
                    <a:pt x="672" y="873"/>
                  </a:cubicBezTo>
                  <a:lnTo>
                    <a:pt x="336" y="1395"/>
                  </a:lnTo>
                  <a:cubicBezTo>
                    <a:pt x="299" y="1469"/>
                    <a:pt x="262" y="1581"/>
                    <a:pt x="224" y="1656"/>
                  </a:cubicBezTo>
                  <a:cubicBezTo>
                    <a:pt x="150" y="1768"/>
                    <a:pt x="75" y="1879"/>
                    <a:pt x="38" y="1991"/>
                  </a:cubicBezTo>
                  <a:cubicBezTo>
                    <a:pt x="1" y="2178"/>
                    <a:pt x="38" y="2513"/>
                    <a:pt x="262" y="2550"/>
                  </a:cubicBezTo>
                  <a:cubicBezTo>
                    <a:pt x="373" y="2513"/>
                    <a:pt x="448" y="2513"/>
                    <a:pt x="523" y="2439"/>
                  </a:cubicBezTo>
                  <a:cubicBezTo>
                    <a:pt x="634" y="2364"/>
                    <a:pt x="746" y="2252"/>
                    <a:pt x="784" y="2140"/>
                  </a:cubicBezTo>
                  <a:cubicBezTo>
                    <a:pt x="1007" y="1805"/>
                    <a:pt x="1156" y="1432"/>
                    <a:pt x="1343" y="1059"/>
                  </a:cubicBezTo>
                  <a:cubicBezTo>
                    <a:pt x="1455" y="836"/>
                    <a:pt x="1529" y="649"/>
                    <a:pt x="1566" y="425"/>
                  </a:cubicBezTo>
                  <a:cubicBezTo>
                    <a:pt x="1604" y="314"/>
                    <a:pt x="1566" y="202"/>
                    <a:pt x="1529" y="90"/>
                  </a:cubicBezTo>
                  <a:cubicBezTo>
                    <a:pt x="1502" y="35"/>
                    <a:pt x="1435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6"/>
            <p:cNvSpPr/>
            <p:nvPr/>
          </p:nvSpPr>
          <p:spPr>
            <a:xfrm>
              <a:off x="6115000" y="1717750"/>
              <a:ext cx="38050" cy="62600"/>
            </a:xfrm>
            <a:custGeom>
              <a:avLst/>
              <a:gdLst/>
              <a:ahLst/>
              <a:cxnLst/>
              <a:rect l="l" t="t" r="r" b="b"/>
              <a:pathLst>
                <a:path w="1522" h="2504" extrusionOk="0">
                  <a:moveTo>
                    <a:pt x="1394" y="1"/>
                  </a:moveTo>
                  <a:cubicBezTo>
                    <a:pt x="1375" y="1"/>
                    <a:pt x="1355" y="5"/>
                    <a:pt x="1335" y="15"/>
                  </a:cubicBezTo>
                  <a:cubicBezTo>
                    <a:pt x="1261" y="53"/>
                    <a:pt x="1149" y="90"/>
                    <a:pt x="1074" y="165"/>
                  </a:cubicBezTo>
                  <a:cubicBezTo>
                    <a:pt x="1037" y="239"/>
                    <a:pt x="962" y="314"/>
                    <a:pt x="925" y="388"/>
                  </a:cubicBezTo>
                  <a:cubicBezTo>
                    <a:pt x="776" y="575"/>
                    <a:pt x="664" y="724"/>
                    <a:pt x="552" y="910"/>
                  </a:cubicBezTo>
                  <a:cubicBezTo>
                    <a:pt x="440" y="1097"/>
                    <a:pt x="366" y="1246"/>
                    <a:pt x="254" y="1432"/>
                  </a:cubicBezTo>
                  <a:cubicBezTo>
                    <a:pt x="206" y="1552"/>
                    <a:pt x="111" y="1750"/>
                    <a:pt x="100" y="1936"/>
                  </a:cubicBezTo>
                  <a:lnTo>
                    <a:pt x="100" y="1936"/>
                  </a:lnTo>
                  <a:cubicBezTo>
                    <a:pt x="62" y="2090"/>
                    <a:pt x="1" y="2369"/>
                    <a:pt x="179" y="2476"/>
                  </a:cubicBezTo>
                  <a:cubicBezTo>
                    <a:pt x="211" y="2495"/>
                    <a:pt x="243" y="2503"/>
                    <a:pt x="274" y="2503"/>
                  </a:cubicBezTo>
                  <a:cubicBezTo>
                    <a:pt x="383" y="2503"/>
                    <a:pt x="487" y="2405"/>
                    <a:pt x="571" y="2314"/>
                  </a:cubicBezTo>
                  <a:lnTo>
                    <a:pt x="571" y="2314"/>
                  </a:lnTo>
                  <a:cubicBezTo>
                    <a:pt x="765" y="2249"/>
                    <a:pt x="907" y="1989"/>
                    <a:pt x="1000" y="1805"/>
                  </a:cubicBezTo>
                  <a:cubicBezTo>
                    <a:pt x="1074" y="1581"/>
                    <a:pt x="1186" y="1432"/>
                    <a:pt x="1261" y="1208"/>
                  </a:cubicBezTo>
                  <a:cubicBezTo>
                    <a:pt x="1335" y="1022"/>
                    <a:pt x="1410" y="836"/>
                    <a:pt x="1447" y="649"/>
                  </a:cubicBezTo>
                  <a:cubicBezTo>
                    <a:pt x="1484" y="575"/>
                    <a:pt x="1484" y="463"/>
                    <a:pt x="1521" y="388"/>
                  </a:cubicBezTo>
                  <a:cubicBezTo>
                    <a:pt x="1521" y="276"/>
                    <a:pt x="1521" y="165"/>
                    <a:pt x="1484" y="90"/>
                  </a:cubicBezTo>
                  <a:cubicBezTo>
                    <a:pt x="1484" y="35"/>
                    <a:pt x="1444" y="1"/>
                    <a:pt x="1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6"/>
            <p:cNvSpPr/>
            <p:nvPr/>
          </p:nvSpPr>
          <p:spPr>
            <a:xfrm>
              <a:off x="6228525" y="1742425"/>
              <a:ext cx="32000" cy="59975"/>
            </a:xfrm>
            <a:custGeom>
              <a:avLst/>
              <a:gdLst/>
              <a:ahLst/>
              <a:cxnLst/>
              <a:rect l="l" t="t" r="r" b="b"/>
              <a:pathLst>
                <a:path w="1280" h="2399" extrusionOk="0">
                  <a:moveTo>
                    <a:pt x="1025" y="0"/>
                  </a:moveTo>
                  <a:cubicBezTo>
                    <a:pt x="960" y="0"/>
                    <a:pt x="896" y="33"/>
                    <a:pt x="858" y="110"/>
                  </a:cubicBezTo>
                  <a:cubicBezTo>
                    <a:pt x="634" y="445"/>
                    <a:pt x="447" y="818"/>
                    <a:pt x="298" y="1153"/>
                  </a:cubicBezTo>
                  <a:cubicBezTo>
                    <a:pt x="224" y="1340"/>
                    <a:pt x="149" y="1526"/>
                    <a:pt x="75" y="1675"/>
                  </a:cubicBezTo>
                  <a:cubicBezTo>
                    <a:pt x="37" y="1787"/>
                    <a:pt x="37" y="1899"/>
                    <a:pt x="37" y="2011"/>
                  </a:cubicBezTo>
                  <a:cubicBezTo>
                    <a:pt x="0" y="2085"/>
                    <a:pt x="37" y="2197"/>
                    <a:pt x="75" y="2309"/>
                  </a:cubicBezTo>
                  <a:cubicBezTo>
                    <a:pt x="102" y="2364"/>
                    <a:pt x="169" y="2398"/>
                    <a:pt x="233" y="2398"/>
                  </a:cubicBezTo>
                  <a:cubicBezTo>
                    <a:pt x="256" y="2398"/>
                    <a:pt x="278" y="2394"/>
                    <a:pt x="298" y="2384"/>
                  </a:cubicBezTo>
                  <a:cubicBezTo>
                    <a:pt x="485" y="2346"/>
                    <a:pt x="634" y="2085"/>
                    <a:pt x="708" y="1899"/>
                  </a:cubicBezTo>
                  <a:cubicBezTo>
                    <a:pt x="783" y="1713"/>
                    <a:pt x="820" y="1563"/>
                    <a:pt x="895" y="1377"/>
                  </a:cubicBezTo>
                  <a:cubicBezTo>
                    <a:pt x="1044" y="1004"/>
                    <a:pt x="1156" y="669"/>
                    <a:pt x="1230" y="296"/>
                  </a:cubicBezTo>
                  <a:cubicBezTo>
                    <a:pt x="1280" y="124"/>
                    <a:pt x="1150" y="0"/>
                    <a:pt x="1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6"/>
            <p:cNvSpPr/>
            <p:nvPr/>
          </p:nvSpPr>
          <p:spPr>
            <a:xfrm>
              <a:off x="6283500" y="1709150"/>
              <a:ext cx="26800" cy="50625"/>
            </a:xfrm>
            <a:custGeom>
              <a:avLst/>
              <a:gdLst/>
              <a:ahLst/>
              <a:cxnLst/>
              <a:rect l="l" t="t" r="r" b="b"/>
              <a:pathLst>
                <a:path w="1072" h="2025" extrusionOk="0">
                  <a:moveTo>
                    <a:pt x="847" y="0"/>
                  </a:moveTo>
                  <a:cubicBezTo>
                    <a:pt x="800" y="0"/>
                    <a:pt x="752" y="19"/>
                    <a:pt x="709" y="61"/>
                  </a:cubicBezTo>
                  <a:cubicBezTo>
                    <a:pt x="597" y="173"/>
                    <a:pt x="485" y="322"/>
                    <a:pt x="411" y="509"/>
                  </a:cubicBezTo>
                  <a:cubicBezTo>
                    <a:pt x="336" y="658"/>
                    <a:pt x="262" y="807"/>
                    <a:pt x="187" y="956"/>
                  </a:cubicBezTo>
                  <a:cubicBezTo>
                    <a:pt x="187" y="993"/>
                    <a:pt x="150" y="1068"/>
                    <a:pt x="112" y="1105"/>
                  </a:cubicBezTo>
                  <a:cubicBezTo>
                    <a:pt x="112" y="1142"/>
                    <a:pt x="75" y="1217"/>
                    <a:pt x="75" y="1291"/>
                  </a:cubicBezTo>
                  <a:lnTo>
                    <a:pt x="75" y="1329"/>
                  </a:lnTo>
                  <a:cubicBezTo>
                    <a:pt x="75" y="1366"/>
                    <a:pt x="75" y="1403"/>
                    <a:pt x="75" y="1478"/>
                  </a:cubicBezTo>
                  <a:cubicBezTo>
                    <a:pt x="1" y="1627"/>
                    <a:pt x="1" y="1813"/>
                    <a:pt x="75" y="1962"/>
                  </a:cubicBezTo>
                  <a:cubicBezTo>
                    <a:pt x="75" y="2006"/>
                    <a:pt x="101" y="2024"/>
                    <a:pt x="137" y="2024"/>
                  </a:cubicBezTo>
                  <a:cubicBezTo>
                    <a:pt x="163" y="2024"/>
                    <a:pt x="193" y="2015"/>
                    <a:pt x="224" y="2000"/>
                  </a:cubicBezTo>
                  <a:cubicBezTo>
                    <a:pt x="262" y="1962"/>
                    <a:pt x="336" y="1925"/>
                    <a:pt x="373" y="1851"/>
                  </a:cubicBezTo>
                  <a:cubicBezTo>
                    <a:pt x="411" y="1776"/>
                    <a:pt x="448" y="1701"/>
                    <a:pt x="485" y="1664"/>
                  </a:cubicBezTo>
                  <a:cubicBezTo>
                    <a:pt x="523" y="1552"/>
                    <a:pt x="560" y="1478"/>
                    <a:pt x="634" y="1441"/>
                  </a:cubicBezTo>
                  <a:cubicBezTo>
                    <a:pt x="672" y="1329"/>
                    <a:pt x="709" y="1254"/>
                    <a:pt x="746" y="1180"/>
                  </a:cubicBezTo>
                  <a:cubicBezTo>
                    <a:pt x="784" y="1030"/>
                    <a:pt x="858" y="881"/>
                    <a:pt x="895" y="695"/>
                  </a:cubicBezTo>
                  <a:cubicBezTo>
                    <a:pt x="970" y="546"/>
                    <a:pt x="1007" y="397"/>
                    <a:pt x="1044" y="248"/>
                  </a:cubicBezTo>
                  <a:cubicBezTo>
                    <a:pt x="1071" y="114"/>
                    <a:pt x="965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6"/>
            <p:cNvSpPr/>
            <p:nvPr/>
          </p:nvSpPr>
          <p:spPr>
            <a:xfrm>
              <a:off x="6342225" y="1665225"/>
              <a:ext cx="14000" cy="33175"/>
            </a:xfrm>
            <a:custGeom>
              <a:avLst/>
              <a:gdLst/>
              <a:ahLst/>
              <a:cxnLst/>
              <a:rect l="l" t="t" r="r" b="b"/>
              <a:pathLst>
                <a:path w="560" h="1327" extrusionOk="0">
                  <a:moveTo>
                    <a:pt x="322" y="1"/>
                  </a:moveTo>
                  <a:cubicBezTo>
                    <a:pt x="243" y="1"/>
                    <a:pt x="168" y="47"/>
                    <a:pt x="149" y="141"/>
                  </a:cubicBezTo>
                  <a:lnTo>
                    <a:pt x="149" y="103"/>
                  </a:lnTo>
                  <a:cubicBezTo>
                    <a:pt x="149" y="215"/>
                    <a:pt x="112" y="327"/>
                    <a:pt x="75" y="402"/>
                  </a:cubicBezTo>
                  <a:lnTo>
                    <a:pt x="75" y="439"/>
                  </a:lnTo>
                  <a:cubicBezTo>
                    <a:pt x="75" y="476"/>
                    <a:pt x="75" y="476"/>
                    <a:pt x="75" y="513"/>
                  </a:cubicBezTo>
                  <a:lnTo>
                    <a:pt x="75" y="625"/>
                  </a:lnTo>
                  <a:cubicBezTo>
                    <a:pt x="75" y="700"/>
                    <a:pt x="38" y="737"/>
                    <a:pt x="38" y="774"/>
                  </a:cubicBezTo>
                  <a:cubicBezTo>
                    <a:pt x="38" y="812"/>
                    <a:pt x="38" y="849"/>
                    <a:pt x="38" y="886"/>
                  </a:cubicBezTo>
                  <a:lnTo>
                    <a:pt x="38" y="923"/>
                  </a:lnTo>
                  <a:cubicBezTo>
                    <a:pt x="0" y="998"/>
                    <a:pt x="0" y="1110"/>
                    <a:pt x="0" y="1184"/>
                  </a:cubicBezTo>
                  <a:cubicBezTo>
                    <a:pt x="0" y="1265"/>
                    <a:pt x="58" y="1326"/>
                    <a:pt x="119" y="1326"/>
                  </a:cubicBezTo>
                  <a:cubicBezTo>
                    <a:pt x="142" y="1326"/>
                    <a:pt x="166" y="1317"/>
                    <a:pt x="187" y="1296"/>
                  </a:cubicBezTo>
                  <a:cubicBezTo>
                    <a:pt x="261" y="1259"/>
                    <a:pt x="299" y="1222"/>
                    <a:pt x="336" y="1184"/>
                  </a:cubicBezTo>
                  <a:lnTo>
                    <a:pt x="410" y="1073"/>
                  </a:lnTo>
                  <a:cubicBezTo>
                    <a:pt x="410" y="1073"/>
                    <a:pt x="410" y="998"/>
                    <a:pt x="448" y="998"/>
                  </a:cubicBezTo>
                  <a:cubicBezTo>
                    <a:pt x="448" y="998"/>
                    <a:pt x="448" y="998"/>
                    <a:pt x="448" y="961"/>
                  </a:cubicBezTo>
                  <a:cubicBezTo>
                    <a:pt x="448" y="961"/>
                    <a:pt x="448" y="961"/>
                    <a:pt x="448" y="923"/>
                  </a:cubicBezTo>
                  <a:cubicBezTo>
                    <a:pt x="448" y="886"/>
                    <a:pt x="485" y="812"/>
                    <a:pt x="485" y="774"/>
                  </a:cubicBezTo>
                  <a:cubicBezTo>
                    <a:pt x="485" y="662"/>
                    <a:pt x="522" y="551"/>
                    <a:pt x="559" y="439"/>
                  </a:cubicBezTo>
                  <a:cubicBezTo>
                    <a:pt x="559" y="327"/>
                    <a:pt x="559" y="215"/>
                    <a:pt x="522" y="141"/>
                  </a:cubicBezTo>
                  <a:cubicBezTo>
                    <a:pt x="485" y="47"/>
                    <a:pt x="401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6"/>
            <p:cNvSpPr/>
            <p:nvPr/>
          </p:nvSpPr>
          <p:spPr>
            <a:xfrm>
              <a:off x="5252725" y="1589225"/>
              <a:ext cx="34200" cy="85725"/>
            </a:xfrm>
            <a:custGeom>
              <a:avLst/>
              <a:gdLst/>
              <a:ahLst/>
              <a:cxnLst/>
              <a:rect l="l" t="t" r="r" b="b"/>
              <a:pathLst>
                <a:path w="1368" h="3429" extrusionOk="0">
                  <a:moveTo>
                    <a:pt x="1147" y="1"/>
                  </a:moveTo>
                  <a:cubicBezTo>
                    <a:pt x="1095" y="1"/>
                    <a:pt x="1043" y="26"/>
                    <a:pt x="1007" y="86"/>
                  </a:cubicBezTo>
                  <a:cubicBezTo>
                    <a:pt x="746" y="608"/>
                    <a:pt x="522" y="1130"/>
                    <a:pt x="336" y="1689"/>
                  </a:cubicBezTo>
                  <a:cubicBezTo>
                    <a:pt x="224" y="1950"/>
                    <a:pt x="149" y="2249"/>
                    <a:pt x="75" y="2510"/>
                  </a:cubicBezTo>
                  <a:cubicBezTo>
                    <a:pt x="37" y="2659"/>
                    <a:pt x="37" y="2808"/>
                    <a:pt x="37" y="2957"/>
                  </a:cubicBezTo>
                  <a:cubicBezTo>
                    <a:pt x="0" y="3069"/>
                    <a:pt x="0" y="3218"/>
                    <a:pt x="37" y="3367"/>
                  </a:cubicBezTo>
                  <a:cubicBezTo>
                    <a:pt x="37" y="3411"/>
                    <a:pt x="76" y="3429"/>
                    <a:pt x="115" y="3429"/>
                  </a:cubicBezTo>
                  <a:cubicBezTo>
                    <a:pt x="143" y="3429"/>
                    <a:pt x="171" y="3420"/>
                    <a:pt x="187" y="3404"/>
                  </a:cubicBezTo>
                  <a:cubicBezTo>
                    <a:pt x="298" y="3292"/>
                    <a:pt x="373" y="3181"/>
                    <a:pt x="410" y="3069"/>
                  </a:cubicBezTo>
                  <a:cubicBezTo>
                    <a:pt x="485" y="2957"/>
                    <a:pt x="559" y="2845"/>
                    <a:pt x="634" y="2696"/>
                  </a:cubicBezTo>
                  <a:cubicBezTo>
                    <a:pt x="708" y="2435"/>
                    <a:pt x="820" y="2174"/>
                    <a:pt x="895" y="1876"/>
                  </a:cubicBezTo>
                  <a:cubicBezTo>
                    <a:pt x="1044" y="1317"/>
                    <a:pt x="1230" y="795"/>
                    <a:pt x="1342" y="235"/>
                  </a:cubicBezTo>
                  <a:cubicBezTo>
                    <a:pt x="1367" y="110"/>
                    <a:pt x="1257" y="1"/>
                    <a:pt x="1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6"/>
            <p:cNvSpPr/>
            <p:nvPr/>
          </p:nvSpPr>
          <p:spPr>
            <a:xfrm>
              <a:off x="5246025" y="1668275"/>
              <a:ext cx="34350" cy="85200"/>
            </a:xfrm>
            <a:custGeom>
              <a:avLst/>
              <a:gdLst/>
              <a:ahLst/>
              <a:cxnLst/>
              <a:rect l="l" t="t" r="r" b="b"/>
              <a:pathLst>
                <a:path w="1374" h="3408" extrusionOk="0">
                  <a:moveTo>
                    <a:pt x="1230" y="1"/>
                  </a:moveTo>
                  <a:cubicBezTo>
                    <a:pt x="1191" y="1"/>
                    <a:pt x="1152" y="17"/>
                    <a:pt x="1126" y="56"/>
                  </a:cubicBezTo>
                  <a:cubicBezTo>
                    <a:pt x="1051" y="168"/>
                    <a:pt x="976" y="280"/>
                    <a:pt x="902" y="391"/>
                  </a:cubicBezTo>
                  <a:cubicBezTo>
                    <a:pt x="827" y="503"/>
                    <a:pt x="790" y="652"/>
                    <a:pt x="716" y="764"/>
                  </a:cubicBezTo>
                  <a:cubicBezTo>
                    <a:pt x="604" y="1025"/>
                    <a:pt x="492" y="1286"/>
                    <a:pt x="417" y="1547"/>
                  </a:cubicBezTo>
                  <a:cubicBezTo>
                    <a:pt x="231" y="2106"/>
                    <a:pt x="119" y="2665"/>
                    <a:pt x="44" y="3225"/>
                  </a:cubicBezTo>
                  <a:cubicBezTo>
                    <a:pt x="0" y="3336"/>
                    <a:pt x="75" y="3407"/>
                    <a:pt x="158" y="3407"/>
                  </a:cubicBezTo>
                  <a:cubicBezTo>
                    <a:pt x="215" y="3407"/>
                    <a:pt x="275" y="3374"/>
                    <a:pt x="305" y="3299"/>
                  </a:cubicBezTo>
                  <a:cubicBezTo>
                    <a:pt x="380" y="3038"/>
                    <a:pt x="529" y="2777"/>
                    <a:pt x="641" y="2516"/>
                  </a:cubicBezTo>
                  <a:lnTo>
                    <a:pt x="790" y="2106"/>
                  </a:lnTo>
                  <a:cubicBezTo>
                    <a:pt x="827" y="1994"/>
                    <a:pt x="902" y="1883"/>
                    <a:pt x="939" y="1733"/>
                  </a:cubicBezTo>
                  <a:cubicBezTo>
                    <a:pt x="1014" y="1472"/>
                    <a:pt x="1088" y="1212"/>
                    <a:pt x="1163" y="951"/>
                  </a:cubicBezTo>
                  <a:cubicBezTo>
                    <a:pt x="1200" y="839"/>
                    <a:pt x="1237" y="690"/>
                    <a:pt x="1275" y="540"/>
                  </a:cubicBezTo>
                  <a:cubicBezTo>
                    <a:pt x="1275" y="429"/>
                    <a:pt x="1312" y="280"/>
                    <a:pt x="1349" y="130"/>
                  </a:cubicBezTo>
                  <a:cubicBezTo>
                    <a:pt x="1374" y="58"/>
                    <a:pt x="1303" y="1"/>
                    <a:pt x="1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64" name="Google Shape;1964;p48"/>
          <p:cNvGraphicFramePr/>
          <p:nvPr>
            <p:extLst>
              <p:ext uri="{D42A27DB-BD31-4B8C-83A1-F6EECF244321}">
                <p14:modId xmlns:p14="http://schemas.microsoft.com/office/powerpoint/2010/main" val="2956477670"/>
              </p:ext>
            </p:extLst>
          </p:nvPr>
        </p:nvGraphicFramePr>
        <p:xfrm>
          <a:off x="973200" y="1242350"/>
          <a:ext cx="7450800" cy="3309560"/>
        </p:xfrm>
        <a:graphic>
          <a:graphicData uri="http://schemas.openxmlformats.org/drawingml/2006/table">
            <a:tbl>
              <a:tblPr>
                <a:noFill/>
                <a:tableStyleId>{BEA26070-7BDC-49EA-9426-62C40EDCBCCC}</a:tableStyleId>
              </a:tblPr>
              <a:tblGrid>
                <a:gridCol w="1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03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Estudiar</a:t>
                      </a:r>
                      <a:endParaRPr sz="2200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3475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Universidad 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Sena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3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Graduarme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Cambiar carrera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Trabajar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Seguir estudiando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3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Quedarme en licenciatura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Cambiarme a Ing de sistemas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Apenas salir entrar a una empresa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Seguir estudiando otro tecnologo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65" name="Google Shape;1965;p48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Rutas a Seguir</a:t>
            </a:r>
            <a:endParaRPr dirty="0"/>
          </a:p>
        </p:txBody>
      </p:sp>
      <p:grpSp>
        <p:nvGrpSpPr>
          <p:cNvPr id="1966" name="Google Shape;1966;p48"/>
          <p:cNvGrpSpPr/>
          <p:nvPr/>
        </p:nvGrpSpPr>
        <p:grpSpPr>
          <a:xfrm>
            <a:off x="7756525" y="157775"/>
            <a:ext cx="1330223" cy="1041170"/>
            <a:chOff x="7653257" y="54492"/>
            <a:chExt cx="1352815" cy="1058746"/>
          </a:xfrm>
        </p:grpSpPr>
        <p:grpSp>
          <p:nvGrpSpPr>
            <p:cNvPr id="1967" name="Google Shape;1967;p48"/>
            <p:cNvGrpSpPr/>
            <p:nvPr/>
          </p:nvGrpSpPr>
          <p:grpSpPr>
            <a:xfrm flipH="1">
              <a:off x="7653257" y="546136"/>
              <a:ext cx="1322822" cy="567101"/>
              <a:chOff x="2163050" y="1949850"/>
              <a:chExt cx="972521" cy="416925"/>
            </a:xfrm>
          </p:grpSpPr>
          <p:sp>
            <p:nvSpPr>
              <p:cNvPr id="1968" name="Google Shape;1968;p48"/>
              <p:cNvSpPr/>
              <p:nvPr/>
            </p:nvSpPr>
            <p:spPr>
              <a:xfrm>
                <a:off x="2163050" y="1949850"/>
                <a:ext cx="821150" cy="416925"/>
              </a:xfrm>
              <a:custGeom>
                <a:avLst/>
                <a:gdLst/>
                <a:ahLst/>
                <a:cxnLst/>
                <a:rect l="l" t="t" r="r" b="b"/>
                <a:pathLst>
                  <a:path w="32846" h="16677" extrusionOk="0">
                    <a:moveTo>
                      <a:pt x="30601" y="0"/>
                    </a:moveTo>
                    <a:lnTo>
                      <a:pt x="1" y="7456"/>
                    </a:lnTo>
                    <a:lnTo>
                      <a:pt x="2246" y="16677"/>
                    </a:lnTo>
                    <a:lnTo>
                      <a:pt x="32846" y="9194"/>
                    </a:lnTo>
                    <a:lnTo>
                      <a:pt x="306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8"/>
              <p:cNvSpPr/>
              <p:nvPr/>
            </p:nvSpPr>
            <p:spPr>
              <a:xfrm>
                <a:off x="2930421" y="1969225"/>
                <a:ext cx="205150" cy="191100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7644" extrusionOk="0">
                    <a:moveTo>
                      <a:pt x="1" y="0"/>
                    </a:moveTo>
                    <a:lnTo>
                      <a:pt x="1872" y="7644"/>
                    </a:lnTo>
                    <a:lnTo>
                      <a:pt x="8205" y="3394"/>
                    </a:lnTo>
                    <a:lnTo>
                      <a:pt x="7591" y="8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8"/>
              <p:cNvSpPr/>
              <p:nvPr/>
            </p:nvSpPr>
            <p:spPr>
              <a:xfrm>
                <a:off x="2790425" y="1968550"/>
                <a:ext cx="116950" cy="244550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9782" extrusionOk="0">
                    <a:moveTo>
                      <a:pt x="2432" y="1"/>
                    </a:moveTo>
                    <a:lnTo>
                      <a:pt x="0" y="588"/>
                    </a:lnTo>
                    <a:lnTo>
                      <a:pt x="2245" y="9782"/>
                    </a:lnTo>
                    <a:lnTo>
                      <a:pt x="4677" y="9194"/>
                    </a:lnTo>
                    <a:lnTo>
                      <a:pt x="24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1" name="Google Shape;1971;p48"/>
            <p:cNvGrpSpPr/>
            <p:nvPr/>
          </p:nvGrpSpPr>
          <p:grpSpPr>
            <a:xfrm flipH="1">
              <a:off x="7849568" y="54492"/>
              <a:ext cx="1156504" cy="977882"/>
              <a:chOff x="2141000" y="1588400"/>
              <a:chExt cx="850246" cy="718925"/>
            </a:xfrm>
          </p:grpSpPr>
          <p:sp>
            <p:nvSpPr>
              <p:cNvPr id="1972" name="Google Shape;1972;p48"/>
              <p:cNvSpPr/>
              <p:nvPr/>
            </p:nvSpPr>
            <p:spPr>
              <a:xfrm>
                <a:off x="2141000" y="1633150"/>
                <a:ext cx="764375" cy="674175"/>
              </a:xfrm>
              <a:custGeom>
                <a:avLst/>
                <a:gdLst/>
                <a:ahLst/>
                <a:cxnLst/>
                <a:rect l="l" t="t" r="r" b="b"/>
                <a:pathLst>
                  <a:path w="30575" h="26967" extrusionOk="0">
                    <a:moveTo>
                      <a:pt x="24695" y="1"/>
                    </a:moveTo>
                    <a:lnTo>
                      <a:pt x="1" y="19537"/>
                    </a:lnTo>
                    <a:lnTo>
                      <a:pt x="5880" y="26966"/>
                    </a:lnTo>
                    <a:lnTo>
                      <a:pt x="30574" y="7430"/>
                    </a:lnTo>
                    <a:lnTo>
                      <a:pt x="246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8"/>
              <p:cNvSpPr/>
              <p:nvPr/>
            </p:nvSpPr>
            <p:spPr>
              <a:xfrm>
                <a:off x="2768746" y="1588400"/>
                <a:ext cx="222500" cy="214475"/>
              </a:xfrm>
              <a:custGeom>
                <a:avLst/>
                <a:gdLst/>
                <a:ahLst/>
                <a:cxnLst/>
                <a:rect l="l" t="t" r="r" b="b"/>
                <a:pathLst>
                  <a:path w="8900" h="8579" extrusionOk="0">
                    <a:moveTo>
                      <a:pt x="7270" y="0"/>
                    </a:moveTo>
                    <a:lnTo>
                      <a:pt x="0" y="2405"/>
                    </a:lnTo>
                    <a:lnTo>
                      <a:pt x="4891" y="8579"/>
                    </a:lnTo>
                    <a:lnTo>
                      <a:pt x="8900" y="2058"/>
                    </a:lnTo>
                    <a:lnTo>
                      <a:pt x="72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8"/>
              <p:cNvSpPr/>
              <p:nvPr/>
            </p:nvSpPr>
            <p:spPr>
              <a:xfrm>
                <a:off x="2647450" y="1681925"/>
                <a:ext cx="196450" cy="224525"/>
              </a:xfrm>
              <a:custGeom>
                <a:avLst/>
                <a:gdLst/>
                <a:ahLst/>
                <a:cxnLst/>
                <a:rect l="l" t="t" r="r" b="b"/>
                <a:pathLst>
                  <a:path w="7858" h="8981" extrusionOk="0">
                    <a:moveTo>
                      <a:pt x="1978" y="1"/>
                    </a:moveTo>
                    <a:lnTo>
                      <a:pt x="0" y="1551"/>
                    </a:lnTo>
                    <a:lnTo>
                      <a:pt x="5880" y="8980"/>
                    </a:lnTo>
                    <a:lnTo>
                      <a:pt x="7857" y="7430"/>
                    </a:lnTo>
                    <a:lnTo>
                      <a:pt x="197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975" name="Google Shape;1975;p48"/>
          <p:cNvCxnSpPr/>
          <p:nvPr/>
        </p:nvCxnSpPr>
        <p:spPr>
          <a:xfrm flipH="1">
            <a:off x="2835747" y="1636459"/>
            <a:ext cx="914700" cy="484200"/>
          </a:xfrm>
          <a:prstGeom prst="bentConnector3">
            <a:avLst>
              <a:gd name="adj1" fmla="val 9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6" name="Google Shape;1976;p48"/>
          <p:cNvCxnSpPr/>
          <p:nvPr/>
        </p:nvCxnSpPr>
        <p:spPr>
          <a:xfrm>
            <a:off x="5646703" y="1636459"/>
            <a:ext cx="914700" cy="484200"/>
          </a:xfrm>
          <a:prstGeom prst="bentConnector3">
            <a:avLst>
              <a:gd name="adj1" fmla="val 9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7" name="Google Shape;1977;p48"/>
          <p:cNvCxnSpPr/>
          <p:nvPr/>
        </p:nvCxnSpPr>
        <p:spPr>
          <a:xfrm rot="5400000">
            <a:off x="1536842" y="2463350"/>
            <a:ext cx="484200" cy="417000"/>
          </a:xfrm>
          <a:prstGeom prst="bentConnector3">
            <a:avLst>
              <a:gd name="adj1" fmla="val 58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8" name="Google Shape;1978;p48"/>
          <p:cNvCxnSpPr/>
          <p:nvPr/>
        </p:nvCxnSpPr>
        <p:spPr>
          <a:xfrm rot="-5400000" flipH="1">
            <a:off x="3656594" y="2463350"/>
            <a:ext cx="484200" cy="417000"/>
          </a:xfrm>
          <a:prstGeom prst="bentConnector3">
            <a:avLst>
              <a:gd name="adj1" fmla="val 58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9" name="Google Shape;1979;p48"/>
          <p:cNvCxnSpPr/>
          <p:nvPr/>
        </p:nvCxnSpPr>
        <p:spPr>
          <a:xfrm rot="5400000">
            <a:off x="5273238" y="2463350"/>
            <a:ext cx="484200" cy="417000"/>
          </a:xfrm>
          <a:prstGeom prst="bentConnector3">
            <a:avLst>
              <a:gd name="adj1" fmla="val 58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0" name="Google Shape;1980;p48"/>
          <p:cNvCxnSpPr/>
          <p:nvPr/>
        </p:nvCxnSpPr>
        <p:spPr>
          <a:xfrm rot="-5400000" flipH="1">
            <a:off x="7392990" y="2463350"/>
            <a:ext cx="484200" cy="417000"/>
          </a:xfrm>
          <a:prstGeom prst="bentConnector3">
            <a:avLst>
              <a:gd name="adj1" fmla="val 58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0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Programacion</a:t>
            </a:r>
            <a:endParaRPr dirty="0"/>
          </a:p>
        </p:txBody>
      </p:sp>
      <p:graphicFrame>
        <p:nvGraphicFramePr>
          <p:cNvPr id="1994" name="Google Shape;1994;p50"/>
          <p:cNvGraphicFramePr/>
          <p:nvPr>
            <p:extLst>
              <p:ext uri="{D42A27DB-BD31-4B8C-83A1-F6EECF244321}">
                <p14:modId xmlns:p14="http://schemas.microsoft.com/office/powerpoint/2010/main" val="460000525"/>
              </p:ext>
            </p:extLst>
          </p:nvPr>
        </p:nvGraphicFramePr>
        <p:xfrm>
          <a:off x="973200" y="1423490"/>
          <a:ext cx="7450800" cy="3032850"/>
        </p:xfrm>
        <a:graphic>
          <a:graphicData uri="http://schemas.openxmlformats.org/drawingml/2006/table">
            <a:tbl>
              <a:tblPr>
                <a:noFill/>
                <a:tableStyleId>{BEA26070-7BDC-49EA-9426-62C40EDCBCCC}</a:tableStyleId>
              </a:tblPr>
              <a:tblGrid>
                <a:gridCol w="2043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547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LO QUE YO SÉ</a:t>
                      </a:r>
                      <a:endParaRPr sz="220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Lo basico de html, phyton y css 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47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Un poco de todo historia, filosofia, matematica etc…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47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LO QUE QUIERO SABER</a:t>
                      </a:r>
                      <a:endParaRPr sz="220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Todo hacerca sobre programacion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47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Las nuevas tecnologias y como implementralas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47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QUÉ APRENDÍ</a:t>
                      </a:r>
                      <a:endParaRPr sz="220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Las diferentes ventajas y desventajas de ser programador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547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Las diferentes 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18287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995" name="Google Shape;1995;p50"/>
          <p:cNvGrpSpPr/>
          <p:nvPr/>
        </p:nvGrpSpPr>
        <p:grpSpPr>
          <a:xfrm rot="-2700000">
            <a:off x="8047170" y="381466"/>
            <a:ext cx="1418353" cy="861202"/>
            <a:chOff x="4779189" y="1569675"/>
            <a:chExt cx="1182836" cy="718200"/>
          </a:xfrm>
        </p:grpSpPr>
        <p:sp>
          <p:nvSpPr>
            <p:cNvPr id="1996" name="Google Shape;1996;p50"/>
            <p:cNvSpPr/>
            <p:nvPr/>
          </p:nvSpPr>
          <p:spPr>
            <a:xfrm>
              <a:off x="5763550" y="1994950"/>
              <a:ext cx="198475" cy="292925"/>
            </a:xfrm>
            <a:custGeom>
              <a:avLst/>
              <a:gdLst/>
              <a:ahLst/>
              <a:cxnLst/>
              <a:rect l="l" t="t" r="r" b="b"/>
              <a:pathLst>
                <a:path w="7939" h="11717" extrusionOk="0">
                  <a:moveTo>
                    <a:pt x="5663" y="1"/>
                  </a:moveTo>
                  <a:cubicBezTo>
                    <a:pt x="5106" y="1"/>
                    <a:pt x="4569" y="331"/>
                    <a:pt x="4330" y="869"/>
                  </a:cubicBezTo>
                  <a:lnTo>
                    <a:pt x="348" y="9341"/>
                  </a:lnTo>
                  <a:cubicBezTo>
                    <a:pt x="1" y="10035"/>
                    <a:pt x="268" y="10891"/>
                    <a:pt x="963" y="11265"/>
                  </a:cubicBezTo>
                  <a:lnTo>
                    <a:pt x="1711" y="11612"/>
                  </a:lnTo>
                  <a:cubicBezTo>
                    <a:pt x="1885" y="11683"/>
                    <a:pt x="2066" y="11717"/>
                    <a:pt x="2244" y="11717"/>
                  </a:cubicBezTo>
                  <a:cubicBezTo>
                    <a:pt x="2803" y="11717"/>
                    <a:pt x="3339" y="11385"/>
                    <a:pt x="3582" y="10837"/>
                  </a:cubicBezTo>
                  <a:lnTo>
                    <a:pt x="7591" y="2365"/>
                  </a:lnTo>
                  <a:cubicBezTo>
                    <a:pt x="7938" y="1670"/>
                    <a:pt x="7671" y="815"/>
                    <a:pt x="6949" y="441"/>
                  </a:cubicBezTo>
                  <a:lnTo>
                    <a:pt x="6228" y="120"/>
                  </a:lnTo>
                  <a:cubicBezTo>
                    <a:pt x="6044" y="39"/>
                    <a:pt x="5852" y="1"/>
                    <a:pt x="5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0"/>
            <p:cNvSpPr/>
            <p:nvPr/>
          </p:nvSpPr>
          <p:spPr>
            <a:xfrm>
              <a:off x="4924400" y="1573700"/>
              <a:ext cx="989500" cy="700200"/>
            </a:xfrm>
            <a:custGeom>
              <a:avLst/>
              <a:gdLst/>
              <a:ahLst/>
              <a:cxnLst/>
              <a:rect l="l" t="t" r="r" b="b"/>
              <a:pathLst>
                <a:path w="39580" h="28008" extrusionOk="0">
                  <a:moveTo>
                    <a:pt x="6281" y="0"/>
                  </a:moveTo>
                  <a:lnTo>
                    <a:pt x="1" y="13069"/>
                  </a:lnTo>
                  <a:lnTo>
                    <a:pt x="34342" y="28008"/>
                  </a:lnTo>
                  <a:lnTo>
                    <a:pt x="39580" y="16864"/>
                  </a:lnTo>
                  <a:lnTo>
                    <a:pt x="62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0"/>
            <p:cNvSpPr/>
            <p:nvPr/>
          </p:nvSpPr>
          <p:spPr>
            <a:xfrm>
              <a:off x="4862714" y="1587050"/>
              <a:ext cx="160375" cy="261275"/>
            </a:xfrm>
            <a:custGeom>
              <a:avLst/>
              <a:gdLst/>
              <a:ahLst/>
              <a:cxnLst/>
              <a:rect l="l" t="t" r="r" b="b"/>
              <a:pathLst>
                <a:path w="6415" h="10451" extrusionOk="0">
                  <a:moveTo>
                    <a:pt x="6414" y="1"/>
                  </a:moveTo>
                  <a:lnTo>
                    <a:pt x="2299" y="1497"/>
                  </a:lnTo>
                  <a:lnTo>
                    <a:pt x="1150" y="3929"/>
                  </a:lnTo>
                  <a:lnTo>
                    <a:pt x="0" y="6361"/>
                  </a:lnTo>
                  <a:lnTo>
                    <a:pt x="1417" y="10450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0"/>
            <p:cNvSpPr/>
            <p:nvPr/>
          </p:nvSpPr>
          <p:spPr>
            <a:xfrm>
              <a:off x="4897000" y="1587050"/>
              <a:ext cx="168400" cy="281975"/>
            </a:xfrm>
            <a:custGeom>
              <a:avLst/>
              <a:gdLst/>
              <a:ahLst/>
              <a:cxnLst/>
              <a:rect l="l" t="t" r="r" b="b"/>
              <a:pathLst>
                <a:path w="6736" h="11279" extrusionOk="0">
                  <a:moveTo>
                    <a:pt x="5025" y="1"/>
                  </a:moveTo>
                  <a:lnTo>
                    <a:pt x="1" y="10450"/>
                  </a:lnTo>
                  <a:lnTo>
                    <a:pt x="1738" y="11279"/>
                  </a:lnTo>
                  <a:lnTo>
                    <a:pt x="6735" y="829"/>
                  </a:lnTo>
                  <a:lnTo>
                    <a:pt x="50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0"/>
            <p:cNvSpPr/>
            <p:nvPr/>
          </p:nvSpPr>
          <p:spPr>
            <a:xfrm>
              <a:off x="4816614" y="1603075"/>
              <a:ext cx="103575" cy="144350"/>
            </a:xfrm>
            <a:custGeom>
              <a:avLst/>
              <a:gdLst/>
              <a:ahLst/>
              <a:cxnLst/>
              <a:rect l="l" t="t" r="r" b="b"/>
              <a:pathLst>
                <a:path w="4143" h="5774" extrusionOk="0">
                  <a:moveTo>
                    <a:pt x="2299" y="1"/>
                  </a:moveTo>
                  <a:lnTo>
                    <a:pt x="0" y="4918"/>
                  </a:lnTo>
                  <a:lnTo>
                    <a:pt x="1844" y="5774"/>
                  </a:lnTo>
                  <a:lnTo>
                    <a:pt x="4143" y="85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0"/>
            <p:cNvSpPr/>
            <p:nvPr/>
          </p:nvSpPr>
          <p:spPr>
            <a:xfrm>
              <a:off x="4779189" y="1569675"/>
              <a:ext cx="94900" cy="156375"/>
            </a:xfrm>
            <a:custGeom>
              <a:avLst/>
              <a:gdLst/>
              <a:ahLst/>
              <a:cxnLst/>
              <a:rect l="l" t="t" r="r" b="b"/>
              <a:pathLst>
                <a:path w="3796" h="6255" extrusionOk="0">
                  <a:moveTo>
                    <a:pt x="909" y="1"/>
                  </a:moveTo>
                  <a:lnTo>
                    <a:pt x="1" y="5533"/>
                  </a:lnTo>
                  <a:lnTo>
                    <a:pt x="1497" y="6254"/>
                  </a:lnTo>
                  <a:lnTo>
                    <a:pt x="3796" y="133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32"/>
          <p:cNvSpPr txBox="1">
            <a:spLocks noGrp="1"/>
          </p:cNvSpPr>
          <p:nvPr>
            <p:ph type="subTitle" idx="1"/>
          </p:nvPr>
        </p:nvSpPr>
        <p:spPr>
          <a:xfrm>
            <a:off x="2087002" y="1666499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</a:t>
            </a:r>
            <a:endParaRPr dirty="0"/>
          </a:p>
        </p:txBody>
      </p:sp>
      <p:sp>
        <p:nvSpPr>
          <p:cNvPr id="1378" name="Google Shape;1378;p32"/>
          <p:cNvSpPr txBox="1">
            <a:spLocks noGrp="1"/>
          </p:cNvSpPr>
          <p:nvPr>
            <p:ph type="subTitle" idx="2"/>
          </p:nvPr>
        </p:nvSpPr>
        <p:spPr>
          <a:xfrm>
            <a:off x="2087012" y="2029795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Autobiografía</a:t>
            </a:r>
          </a:p>
        </p:txBody>
      </p:sp>
      <p:sp>
        <p:nvSpPr>
          <p:cNvPr id="1379" name="Google Shape;1379;p32"/>
          <p:cNvSpPr txBox="1">
            <a:spLocks noGrp="1"/>
          </p:cNvSpPr>
          <p:nvPr>
            <p:ph type="title" idx="6"/>
          </p:nvPr>
        </p:nvSpPr>
        <p:spPr>
          <a:xfrm>
            <a:off x="5078830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80" name="Google Shape;1380;p32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1381" name="Google Shape;1381;p32"/>
          <p:cNvSpPr txBox="1">
            <a:spLocks noGrp="1"/>
          </p:cNvSpPr>
          <p:nvPr>
            <p:ph type="title" idx="13"/>
          </p:nvPr>
        </p:nvSpPr>
        <p:spPr>
          <a:xfrm>
            <a:off x="5078830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82" name="Google Shape;1382;p32"/>
          <p:cNvSpPr txBox="1">
            <a:spLocks noGrp="1"/>
          </p:cNvSpPr>
          <p:nvPr>
            <p:ph type="title"/>
          </p:nvPr>
        </p:nvSpPr>
        <p:spPr>
          <a:xfrm>
            <a:off x="1126943" y="182550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3" name="Google Shape;1383;p32"/>
          <p:cNvSpPr txBox="1">
            <a:spLocks noGrp="1"/>
          </p:cNvSpPr>
          <p:nvPr>
            <p:ph type="title" idx="3"/>
          </p:nvPr>
        </p:nvSpPr>
        <p:spPr>
          <a:xfrm>
            <a:off x="1126943" y="3352227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84" name="Google Shape;1384;p32"/>
          <p:cNvSpPr txBox="1">
            <a:spLocks noGrp="1"/>
          </p:cNvSpPr>
          <p:nvPr>
            <p:ph type="subTitle" idx="4"/>
          </p:nvPr>
        </p:nvSpPr>
        <p:spPr>
          <a:xfrm>
            <a:off x="2087002" y="2972517"/>
            <a:ext cx="2389022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Diagnóstico personal</a:t>
            </a:r>
          </a:p>
        </p:txBody>
      </p:sp>
      <p:sp>
        <p:nvSpPr>
          <p:cNvPr id="1385" name="Google Shape;1385;p32"/>
          <p:cNvSpPr txBox="1">
            <a:spLocks noGrp="1"/>
          </p:cNvSpPr>
          <p:nvPr>
            <p:ph type="subTitle" idx="5"/>
          </p:nvPr>
        </p:nvSpPr>
        <p:spPr>
          <a:xfrm>
            <a:off x="2087012" y="3556626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lo que se de mi mismo a nivel personal</a:t>
            </a:r>
          </a:p>
        </p:txBody>
      </p:sp>
      <p:sp>
        <p:nvSpPr>
          <p:cNvPr id="1386" name="Google Shape;1386;p32"/>
          <p:cNvSpPr txBox="1">
            <a:spLocks noGrp="1"/>
          </p:cNvSpPr>
          <p:nvPr>
            <p:ph type="subTitle" idx="7"/>
          </p:nvPr>
        </p:nvSpPr>
        <p:spPr>
          <a:xfrm>
            <a:off x="6039074" y="1666499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 a Dia</a:t>
            </a:r>
            <a:endParaRPr dirty="0"/>
          </a:p>
        </p:txBody>
      </p:sp>
      <p:sp>
        <p:nvSpPr>
          <p:cNvPr id="1387" name="Google Shape;1387;p32"/>
          <p:cNvSpPr txBox="1">
            <a:spLocks noGrp="1"/>
          </p:cNvSpPr>
          <p:nvPr>
            <p:ph type="subTitle" idx="8"/>
          </p:nvPr>
        </p:nvSpPr>
        <p:spPr>
          <a:xfrm>
            <a:off x="6039083" y="2029795"/>
            <a:ext cx="2380200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Actividades, trabajo y demas estudios</a:t>
            </a:r>
            <a:endParaRPr dirty="0"/>
          </a:p>
        </p:txBody>
      </p:sp>
      <p:sp>
        <p:nvSpPr>
          <p:cNvPr id="1388" name="Google Shape;1388;p32"/>
          <p:cNvSpPr txBox="1">
            <a:spLocks noGrp="1"/>
          </p:cNvSpPr>
          <p:nvPr>
            <p:ph type="subTitle" idx="14"/>
          </p:nvPr>
        </p:nvSpPr>
        <p:spPr>
          <a:xfrm>
            <a:off x="6039074" y="3193311"/>
            <a:ext cx="23802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Plan de acción </a:t>
            </a:r>
          </a:p>
        </p:txBody>
      </p:sp>
      <p:sp>
        <p:nvSpPr>
          <p:cNvPr id="1389" name="Google Shape;1389;p32"/>
          <p:cNvSpPr txBox="1">
            <a:spLocks noGrp="1"/>
          </p:cNvSpPr>
          <p:nvPr>
            <p:ph type="subTitle" idx="15"/>
          </p:nvPr>
        </p:nvSpPr>
        <p:spPr>
          <a:xfrm>
            <a:off x="6039082" y="3556628"/>
            <a:ext cx="2499799" cy="5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Como planeo lograr cada una de mis metas y sueños</a:t>
            </a:r>
            <a:endParaRPr dirty="0"/>
          </a:p>
        </p:txBody>
      </p:sp>
      <p:grpSp>
        <p:nvGrpSpPr>
          <p:cNvPr id="1390" name="Google Shape;1390;p32"/>
          <p:cNvGrpSpPr/>
          <p:nvPr/>
        </p:nvGrpSpPr>
        <p:grpSpPr>
          <a:xfrm rot="-2700000">
            <a:off x="7487668" y="278469"/>
            <a:ext cx="1902958" cy="1155447"/>
            <a:chOff x="4779189" y="1569675"/>
            <a:chExt cx="1182836" cy="718200"/>
          </a:xfrm>
        </p:grpSpPr>
        <p:sp>
          <p:nvSpPr>
            <p:cNvPr id="1391" name="Google Shape;1391;p32"/>
            <p:cNvSpPr/>
            <p:nvPr/>
          </p:nvSpPr>
          <p:spPr>
            <a:xfrm>
              <a:off x="5763550" y="1994950"/>
              <a:ext cx="198475" cy="292925"/>
            </a:xfrm>
            <a:custGeom>
              <a:avLst/>
              <a:gdLst/>
              <a:ahLst/>
              <a:cxnLst/>
              <a:rect l="l" t="t" r="r" b="b"/>
              <a:pathLst>
                <a:path w="7939" h="11717" extrusionOk="0">
                  <a:moveTo>
                    <a:pt x="5663" y="1"/>
                  </a:moveTo>
                  <a:cubicBezTo>
                    <a:pt x="5106" y="1"/>
                    <a:pt x="4569" y="331"/>
                    <a:pt x="4330" y="869"/>
                  </a:cubicBezTo>
                  <a:lnTo>
                    <a:pt x="348" y="9341"/>
                  </a:lnTo>
                  <a:cubicBezTo>
                    <a:pt x="1" y="10035"/>
                    <a:pt x="268" y="10891"/>
                    <a:pt x="963" y="11265"/>
                  </a:cubicBezTo>
                  <a:lnTo>
                    <a:pt x="1711" y="11612"/>
                  </a:lnTo>
                  <a:cubicBezTo>
                    <a:pt x="1885" y="11683"/>
                    <a:pt x="2066" y="11717"/>
                    <a:pt x="2244" y="11717"/>
                  </a:cubicBezTo>
                  <a:cubicBezTo>
                    <a:pt x="2803" y="11717"/>
                    <a:pt x="3339" y="11385"/>
                    <a:pt x="3582" y="10837"/>
                  </a:cubicBezTo>
                  <a:lnTo>
                    <a:pt x="7591" y="2365"/>
                  </a:lnTo>
                  <a:cubicBezTo>
                    <a:pt x="7938" y="1670"/>
                    <a:pt x="7671" y="815"/>
                    <a:pt x="6949" y="441"/>
                  </a:cubicBezTo>
                  <a:lnTo>
                    <a:pt x="6228" y="120"/>
                  </a:lnTo>
                  <a:cubicBezTo>
                    <a:pt x="6044" y="39"/>
                    <a:pt x="5852" y="1"/>
                    <a:pt x="5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2"/>
            <p:cNvSpPr/>
            <p:nvPr/>
          </p:nvSpPr>
          <p:spPr>
            <a:xfrm>
              <a:off x="4924400" y="1573700"/>
              <a:ext cx="989500" cy="700200"/>
            </a:xfrm>
            <a:custGeom>
              <a:avLst/>
              <a:gdLst/>
              <a:ahLst/>
              <a:cxnLst/>
              <a:rect l="l" t="t" r="r" b="b"/>
              <a:pathLst>
                <a:path w="39580" h="28008" extrusionOk="0">
                  <a:moveTo>
                    <a:pt x="6281" y="0"/>
                  </a:moveTo>
                  <a:lnTo>
                    <a:pt x="1" y="13069"/>
                  </a:lnTo>
                  <a:lnTo>
                    <a:pt x="34342" y="28008"/>
                  </a:lnTo>
                  <a:lnTo>
                    <a:pt x="39580" y="16864"/>
                  </a:lnTo>
                  <a:lnTo>
                    <a:pt x="62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2"/>
            <p:cNvSpPr/>
            <p:nvPr/>
          </p:nvSpPr>
          <p:spPr>
            <a:xfrm>
              <a:off x="4862714" y="1587050"/>
              <a:ext cx="160375" cy="261275"/>
            </a:xfrm>
            <a:custGeom>
              <a:avLst/>
              <a:gdLst/>
              <a:ahLst/>
              <a:cxnLst/>
              <a:rect l="l" t="t" r="r" b="b"/>
              <a:pathLst>
                <a:path w="6415" h="10451" extrusionOk="0">
                  <a:moveTo>
                    <a:pt x="6414" y="1"/>
                  </a:moveTo>
                  <a:lnTo>
                    <a:pt x="2299" y="1497"/>
                  </a:lnTo>
                  <a:lnTo>
                    <a:pt x="1150" y="3929"/>
                  </a:lnTo>
                  <a:lnTo>
                    <a:pt x="0" y="6361"/>
                  </a:lnTo>
                  <a:lnTo>
                    <a:pt x="1417" y="10450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2"/>
            <p:cNvSpPr/>
            <p:nvPr/>
          </p:nvSpPr>
          <p:spPr>
            <a:xfrm>
              <a:off x="4897000" y="1587050"/>
              <a:ext cx="168400" cy="281975"/>
            </a:xfrm>
            <a:custGeom>
              <a:avLst/>
              <a:gdLst/>
              <a:ahLst/>
              <a:cxnLst/>
              <a:rect l="l" t="t" r="r" b="b"/>
              <a:pathLst>
                <a:path w="6736" h="11279" extrusionOk="0">
                  <a:moveTo>
                    <a:pt x="5025" y="1"/>
                  </a:moveTo>
                  <a:lnTo>
                    <a:pt x="1" y="10450"/>
                  </a:lnTo>
                  <a:lnTo>
                    <a:pt x="1738" y="11279"/>
                  </a:lnTo>
                  <a:lnTo>
                    <a:pt x="6735" y="829"/>
                  </a:lnTo>
                  <a:lnTo>
                    <a:pt x="50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2"/>
            <p:cNvSpPr/>
            <p:nvPr/>
          </p:nvSpPr>
          <p:spPr>
            <a:xfrm>
              <a:off x="4816614" y="1603075"/>
              <a:ext cx="103575" cy="144350"/>
            </a:xfrm>
            <a:custGeom>
              <a:avLst/>
              <a:gdLst/>
              <a:ahLst/>
              <a:cxnLst/>
              <a:rect l="l" t="t" r="r" b="b"/>
              <a:pathLst>
                <a:path w="4143" h="5774" extrusionOk="0">
                  <a:moveTo>
                    <a:pt x="2299" y="1"/>
                  </a:moveTo>
                  <a:lnTo>
                    <a:pt x="0" y="4918"/>
                  </a:lnTo>
                  <a:lnTo>
                    <a:pt x="1844" y="5774"/>
                  </a:lnTo>
                  <a:lnTo>
                    <a:pt x="4143" y="85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2"/>
            <p:cNvSpPr/>
            <p:nvPr/>
          </p:nvSpPr>
          <p:spPr>
            <a:xfrm>
              <a:off x="4779189" y="1569675"/>
              <a:ext cx="94900" cy="156375"/>
            </a:xfrm>
            <a:custGeom>
              <a:avLst/>
              <a:gdLst/>
              <a:ahLst/>
              <a:cxnLst/>
              <a:rect l="l" t="t" r="r" b="b"/>
              <a:pathLst>
                <a:path w="3796" h="6255" extrusionOk="0">
                  <a:moveTo>
                    <a:pt x="909" y="1"/>
                  </a:moveTo>
                  <a:lnTo>
                    <a:pt x="1" y="5533"/>
                  </a:lnTo>
                  <a:lnTo>
                    <a:pt x="1497" y="6254"/>
                  </a:lnTo>
                  <a:lnTo>
                    <a:pt x="3796" y="133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" name="Google Shape;1397;p32"/>
          <p:cNvGrpSpPr/>
          <p:nvPr/>
        </p:nvGrpSpPr>
        <p:grpSpPr>
          <a:xfrm>
            <a:off x="971753" y="1685542"/>
            <a:ext cx="1078382" cy="807322"/>
            <a:chOff x="2869600" y="4703550"/>
            <a:chExt cx="957200" cy="716600"/>
          </a:xfrm>
        </p:grpSpPr>
        <p:sp>
          <p:nvSpPr>
            <p:cNvPr id="1398" name="Google Shape;1398;p32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2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2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32"/>
          <p:cNvGrpSpPr/>
          <p:nvPr/>
        </p:nvGrpSpPr>
        <p:grpSpPr>
          <a:xfrm flipH="1">
            <a:off x="971753" y="3212267"/>
            <a:ext cx="1078382" cy="807322"/>
            <a:chOff x="2869600" y="4703550"/>
            <a:chExt cx="957200" cy="716600"/>
          </a:xfrm>
        </p:grpSpPr>
        <p:sp>
          <p:nvSpPr>
            <p:cNvPr id="1402" name="Google Shape;1402;p32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2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2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32"/>
          <p:cNvGrpSpPr/>
          <p:nvPr/>
        </p:nvGrpSpPr>
        <p:grpSpPr>
          <a:xfrm>
            <a:off x="4923639" y="3212267"/>
            <a:ext cx="1078382" cy="807322"/>
            <a:chOff x="2869600" y="4703550"/>
            <a:chExt cx="957200" cy="716600"/>
          </a:xfrm>
        </p:grpSpPr>
        <p:sp>
          <p:nvSpPr>
            <p:cNvPr id="1406" name="Google Shape;1406;p32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32"/>
          <p:cNvGrpSpPr/>
          <p:nvPr/>
        </p:nvGrpSpPr>
        <p:grpSpPr>
          <a:xfrm flipH="1">
            <a:off x="4923639" y="1685542"/>
            <a:ext cx="1078382" cy="807322"/>
            <a:chOff x="2869600" y="4703550"/>
            <a:chExt cx="957200" cy="716600"/>
          </a:xfrm>
        </p:grpSpPr>
        <p:sp>
          <p:nvSpPr>
            <p:cNvPr id="1410" name="Google Shape;1410;p32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4" name="Google Shape;2114;p55"/>
          <p:cNvGrpSpPr/>
          <p:nvPr/>
        </p:nvGrpSpPr>
        <p:grpSpPr>
          <a:xfrm>
            <a:off x="2642625" y="1420175"/>
            <a:ext cx="5782800" cy="3036000"/>
            <a:chOff x="2642625" y="1420175"/>
            <a:chExt cx="5782800" cy="3036000"/>
          </a:xfrm>
        </p:grpSpPr>
        <p:cxnSp>
          <p:nvCxnSpPr>
            <p:cNvPr id="2115" name="Google Shape;2115;p55"/>
            <p:cNvCxnSpPr/>
            <p:nvPr/>
          </p:nvCxnSpPr>
          <p:spPr>
            <a:xfrm>
              <a:off x="2642625" y="2938175"/>
              <a:ext cx="5782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16" name="Google Shape;2116;p55"/>
            <p:cNvGrpSpPr/>
            <p:nvPr/>
          </p:nvGrpSpPr>
          <p:grpSpPr>
            <a:xfrm>
              <a:off x="2805153" y="1420175"/>
              <a:ext cx="484914" cy="3036000"/>
              <a:chOff x="2870661" y="1420175"/>
              <a:chExt cx="484914" cy="3036000"/>
            </a:xfrm>
          </p:grpSpPr>
          <p:grpSp>
            <p:nvGrpSpPr>
              <p:cNvPr id="2117" name="Google Shape;2117;p55"/>
              <p:cNvGrpSpPr/>
              <p:nvPr/>
            </p:nvGrpSpPr>
            <p:grpSpPr>
              <a:xfrm>
                <a:off x="2918175" y="1420175"/>
                <a:ext cx="437400" cy="3036000"/>
                <a:chOff x="2918175" y="1420175"/>
                <a:chExt cx="437400" cy="3036000"/>
              </a:xfrm>
            </p:grpSpPr>
            <p:cxnSp>
              <p:nvCxnSpPr>
                <p:cNvPr id="2118" name="Google Shape;2118;p55"/>
                <p:cNvCxnSpPr/>
                <p:nvPr/>
              </p:nvCxnSpPr>
              <p:spPr>
                <a:xfrm rot="10800000" flipH="1">
                  <a:off x="2918175" y="1420175"/>
                  <a:ext cx="437400" cy="151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19" name="Google Shape;2119;p55"/>
                <p:cNvCxnSpPr/>
                <p:nvPr/>
              </p:nvCxnSpPr>
              <p:spPr>
                <a:xfrm>
                  <a:off x="2918175" y="2938175"/>
                  <a:ext cx="437400" cy="151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120" name="Google Shape;2120;p55"/>
              <p:cNvSpPr/>
              <p:nvPr/>
            </p:nvSpPr>
            <p:spPr>
              <a:xfrm>
                <a:off x="2870661" y="2882225"/>
                <a:ext cx="111900" cy="111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55"/>
            <p:cNvGrpSpPr/>
            <p:nvPr/>
          </p:nvGrpSpPr>
          <p:grpSpPr>
            <a:xfrm>
              <a:off x="5695023" y="1420175"/>
              <a:ext cx="484914" cy="3036000"/>
              <a:chOff x="2870661" y="1420175"/>
              <a:chExt cx="484914" cy="3036000"/>
            </a:xfrm>
          </p:grpSpPr>
          <p:grpSp>
            <p:nvGrpSpPr>
              <p:cNvPr id="2122" name="Google Shape;2122;p55"/>
              <p:cNvGrpSpPr/>
              <p:nvPr/>
            </p:nvGrpSpPr>
            <p:grpSpPr>
              <a:xfrm>
                <a:off x="2918175" y="1420175"/>
                <a:ext cx="437400" cy="3036000"/>
                <a:chOff x="2918175" y="1420175"/>
                <a:chExt cx="437400" cy="3036000"/>
              </a:xfrm>
            </p:grpSpPr>
            <p:cxnSp>
              <p:nvCxnSpPr>
                <p:cNvPr id="2123" name="Google Shape;2123;p55"/>
                <p:cNvCxnSpPr/>
                <p:nvPr/>
              </p:nvCxnSpPr>
              <p:spPr>
                <a:xfrm rot="10800000" flipH="1">
                  <a:off x="2918175" y="1420175"/>
                  <a:ext cx="437400" cy="151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24" name="Google Shape;2124;p55"/>
                <p:cNvCxnSpPr/>
                <p:nvPr/>
              </p:nvCxnSpPr>
              <p:spPr>
                <a:xfrm>
                  <a:off x="2918175" y="2938175"/>
                  <a:ext cx="437400" cy="151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125" name="Google Shape;2125;p55"/>
              <p:cNvSpPr/>
              <p:nvPr/>
            </p:nvSpPr>
            <p:spPr>
              <a:xfrm>
                <a:off x="2870661" y="2882225"/>
                <a:ext cx="111900" cy="111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26" name="Google Shape;2126;p55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 Y EFECTO</a:t>
            </a:r>
            <a:endParaRPr/>
          </a:p>
        </p:txBody>
      </p:sp>
      <p:sp>
        <p:nvSpPr>
          <p:cNvPr id="2127" name="Google Shape;2127;p55"/>
          <p:cNvSpPr txBox="1">
            <a:spLocks noGrp="1"/>
          </p:cNvSpPr>
          <p:nvPr>
            <p:ph type="subTitle" idx="4294967295"/>
          </p:nvPr>
        </p:nvSpPr>
        <p:spPr>
          <a:xfrm>
            <a:off x="6342477" y="3273412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SALUD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28" name="Google Shape;2128;p55"/>
          <p:cNvSpPr txBox="1">
            <a:spLocks noGrp="1"/>
          </p:cNvSpPr>
          <p:nvPr>
            <p:ph type="subTitle" idx="4294967295"/>
          </p:nvPr>
        </p:nvSpPr>
        <p:spPr>
          <a:xfrm>
            <a:off x="6342477" y="3663740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</a:t>
            </a:r>
            <a:r>
              <a:rPr lang="es-CO" dirty="0"/>
              <a:t>l</a:t>
            </a:r>
            <a:r>
              <a:rPr lang="en" dirty="0"/>
              <a:t>egar a los 100, 200 si no pido mucho</a:t>
            </a:r>
            <a:endParaRPr dirty="0"/>
          </a:p>
        </p:txBody>
      </p:sp>
      <p:sp>
        <p:nvSpPr>
          <p:cNvPr id="2129" name="Google Shape;2129;p55"/>
          <p:cNvSpPr txBox="1">
            <a:spLocks noGrp="1"/>
          </p:cNvSpPr>
          <p:nvPr>
            <p:ph type="subTitle" idx="4294967295"/>
          </p:nvPr>
        </p:nvSpPr>
        <p:spPr>
          <a:xfrm flipH="1">
            <a:off x="3452595" y="3273412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FINANCIERO</a:t>
            </a:r>
            <a:endParaRPr sz="220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30" name="Google Shape;2130;p55"/>
          <p:cNvSpPr txBox="1">
            <a:spLocks noGrp="1"/>
          </p:cNvSpPr>
          <p:nvPr>
            <p:ph type="subTitle" idx="4294967295"/>
          </p:nvPr>
        </p:nvSpPr>
        <p:spPr>
          <a:xfrm flipH="1">
            <a:off x="3452595" y="3663740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Tener suficiente para ser feliz</a:t>
            </a:r>
            <a:endParaRPr dirty="0"/>
          </a:p>
        </p:txBody>
      </p:sp>
      <p:sp>
        <p:nvSpPr>
          <p:cNvPr id="2131" name="Google Shape;2131;p55"/>
          <p:cNvSpPr txBox="1">
            <a:spLocks noGrp="1"/>
          </p:cNvSpPr>
          <p:nvPr>
            <p:ph type="subTitle" idx="4294967295"/>
          </p:nvPr>
        </p:nvSpPr>
        <p:spPr>
          <a:xfrm>
            <a:off x="6342465" y="1756312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DEPORTE</a:t>
            </a:r>
            <a:endParaRPr sz="220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32" name="Google Shape;2132;p55"/>
          <p:cNvSpPr txBox="1">
            <a:spLocks noGrp="1"/>
          </p:cNvSpPr>
          <p:nvPr>
            <p:ph type="subTitle" idx="4294967295"/>
          </p:nvPr>
        </p:nvSpPr>
        <p:spPr>
          <a:xfrm>
            <a:off x="6342465" y="2146640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Estar mamadisimo</a:t>
            </a:r>
            <a:endParaRPr dirty="0"/>
          </a:p>
        </p:txBody>
      </p:sp>
      <p:sp>
        <p:nvSpPr>
          <p:cNvPr id="2133" name="Google Shape;2133;p55"/>
          <p:cNvSpPr txBox="1">
            <a:spLocks noGrp="1"/>
          </p:cNvSpPr>
          <p:nvPr>
            <p:ph type="subTitle" idx="4294967295"/>
          </p:nvPr>
        </p:nvSpPr>
        <p:spPr>
          <a:xfrm flipH="1">
            <a:off x="3452595" y="1756312"/>
            <a:ext cx="2079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CARRERA</a:t>
            </a:r>
            <a:endParaRPr sz="220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34" name="Google Shape;2134;p55"/>
          <p:cNvSpPr txBox="1">
            <a:spLocks noGrp="1"/>
          </p:cNvSpPr>
          <p:nvPr>
            <p:ph type="subTitle" idx="4294967295"/>
          </p:nvPr>
        </p:nvSpPr>
        <p:spPr>
          <a:xfrm flipH="1">
            <a:off x="3452595" y="2146640"/>
            <a:ext cx="20799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Terminar cualquier carrera que desee</a:t>
            </a:r>
            <a:endParaRPr dirty="0"/>
          </a:p>
        </p:txBody>
      </p:sp>
      <p:sp>
        <p:nvSpPr>
          <p:cNvPr id="2135" name="Google Shape;2135;p55"/>
          <p:cNvSpPr txBox="1">
            <a:spLocks noGrp="1"/>
          </p:cNvSpPr>
          <p:nvPr>
            <p:ph type="subTitle" idx="4294967295"/>
          </p:nvPr>
        </p:nvSpPr>
        <p:spPr>
          <a:xfrm flipH="1">
            <a:off x="973125" y="2462525"/>
            <a:ext cx="1669500" cy="9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METAS DE LA VIDA</a:t>
            </a:r>
            <a:endParaRPr sz="220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grpSp>
        <p:nvGrpSpPr>
          <p:cNvPr id="2136" name="Google Shape;2136;p55"/>
          <p:cNvGrpSpPr/>
          <p:nvPr/>
        </p:nvGrpSpPr>
        <p:grpSpPr>
          <a:xfrm rot="-2700000">
            <a:off x="8047170" y="381466"/>
            <a:ext cx="1418353" cy="861202"/>
            <a:chOff x="4779189" y="1569675"/>
            <a:chExt cx="1182836" cy="718200"/>
          </a:xfrm>
        </p:grpSpPr>
        <p:sp>
          <p:nvSpPr>
            <p:cNvPr id="2137" name="Google Shape;2137;p55"/>
            <p:cNvSpPr/>
            <p:nvPr/>
          </p:nvSpPr>
          <p:spPr>
            <a:xfrm>
              <a:off x="5763550" y="1994950"/>
              <a:ext cx="198475" cy="292925"/>
            </a:xfrm>
            <a:custGeom>
              <a:avLst/>
              <a:gdLst/>
              <a:ahLst/>
              <a:cxnLst/>
              <a:rect l="l" t="t" r="r" b="b"/>
              <a:pathLst>
                <a:path w="7939" h="11717" extrusionOk="0">
                  <a:moveTo>
                    <a:pt x="5663" y="1"/>
                  </a:moveTo>
                  <a:cubicBezTo>
                    <a:pt x="5106" y="1"/>
                    <a:pt x="4569" y="331"/>
                    <a:pt x="4330" y="869"/>
                  </a:cubicBezTo>
                  <a:lnTo>
                    <a:pt x="348" y="9341"/>
                  </a:lnTo>
                  <a:cubicBezTo>
                    <a:pt x="1" y="10035"/>
                    <a:pt x="268" y="10891"/>
                    <a:pt x="963" y="11265"/>
                  </a:cubicBezTo>
                  <a:lnTo>
                    <a:pt x="1711" y="11612"/>
                  </a:lnTo>
                  <a:cubicBezTo>
                    <a:pt x="1885" y="11683"/>
                    <a:pt x="2066" y="11717"/>
                    <a:pt x="2244" y="11717"/>
                  </a:cubicBezTo>
                  <a:cubicBezTo>
                    <a:pt x="2803" y="11717"/>
                    <a:pt x="3339" y="11385"/>
                    <a:pt x="3582" y="10837"/>
                  </a:cubicBezTo>
                  <a:lnTo>
                    <a:pt x="7591" y="2365"/>
                  </a:lnTo>
                  <a:cubicBezTo>
                    <a:pt x="7938" y="1670"/>
                    <a:pt x="7671" y="815"/>
                    <a:pt x="6949" y="441"/>
                  </a:cubicBezTo>
                  <a:lnTo>
                    <a:pt x="6228" y="120"/>
                  </a:lnTo>
                  <a:cubicBezTo>
                    <a:pt x="6044" y="39"/>
                    <a:pt x="5852" y="1"/>
                    <a:pt x="5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5"/>
            <p:cNvSpPr/>
            <p:nvPr/>
          </p:nvSpPr>
          <p:spPr>
            <a:xfrm>
              <a:off x="4924400" y="1573700"/>
              <a:ext cx="989500" cy="700200"/>
            </a:xfrm>
            <a:custGeom>
              <a:avLst/>
              <a:gdLst/>
              <a:ahLst/>
              <a:cxnLst/>
              <a:rect l="l" t="t" r="r" b="b"/>
              <a:pathLst>
                <a:path w="39580" h="28008" extrusionOk="0">
                  <a:moveTo>
                    <a:pt x="6281" y="0"/>
                  </a:moveTo>
                  <a:lnTo>
                    <a:pt x="1" y="13069"/>
                  </a:lnTo>
                  <a:lnTo>
                    <a:pt x="34342" y="28008"/>
                  </a:lnTo>
                  <a:lnTo>
                    <a:pt x="39580" y="16864"/>
                  </a:lnTo>
                  <a:lnTo>
                    <a:pt x="62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5"/>
            <p:cNvSpPr/>
            <p:nvPr/>
          </p:nvSpPr>
          <p:spPr>
            <a:xfrm>
              <a:off x="4862714" y="1587050"/>
              <a:ext cx="160375" cy="261275"/>
            </a:xfrm>
            <a:custGeom>
              <a:avLst/>
              <a:gdLst/>
              <a:ahLst/>
              <a:cxnLst/>
              <a:rect l="l" t="t" r="r" b="b"/>
              <a:pathLst>
                <a:path w="6415" h="10451" extrusionOk="0">
                  <a:moveTo>
                    <a:pt x="6414" y="1"/>
                  </a:moveTo>
                  <a:lnTo>
                    <a:pt x="2299" y="1497"/>
                  </a:lnTo>
                  <a:lnTo>
                    <a:pt x="1150" y="3929"/>
                  </a:lnTo>
                  <a:lnTo>
                    <a:pt x="0" y="6361"/>
                  </a:lnTo>
                  <a:lnTo>
                    <a:pt x="1417" y="10450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5"/>
            <p:cNvSpPr/>
            <p:nvPr/>
          </p:nvSpPr>
          <p:spPr>
            <a:xfrm>
              <a:off x="4897000" y="1587050"/>
              <a:ext cx="168400" cy="281975"/>
            </a:xfrm>
            <a:custGeom>
              <a:avLst/>
              <a:gdLst/>
              <a:ahLst/>
              <a:cxnLst/>
              <a:rect l="l" t="t" r="r" b="b"/>
              <a:pathLst>
                <a:path w="6736" h="11279" extrusionOk="0">
                  <a:moveTo>
                    <a:pt x="5025" y="1"/>
                  </a:moveTo>
                  <a:lnTo>
                    <a:pt x="1" y="10450"/>
                  </a:lnTo>
                  <a:lnTo>
                    <a:pt x="1738" y="11279"/>
                  </a:lnTo>
                  <a:lnTo>
                    <a:pt x="6735" y="829"/>
                  </a:lnTo>
                  <a:lnTo>
                    <a:pt x="50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5"/>
            <p:cNvSpPr/>
            <p:nvPr/>
          </p:nvSpPr>
          <p:spPr>
            <a:xfrm>
              <a:off x="4816614" y="1603075"/>
              <a:ext cx="103575" cy="144350"/>
            </a:xfrm>
            <a:custGeom>
              <a:avLst/>
              <a:gdLst/>
              <a:ahLst/>
              <a:cxnLst/>
              <a:rect l="l" t="t" r="r" b="b"/>
              <a:pathLst>
                <a:path w="4143" h="5774" extrusionOk="0">
                  <a:moveTo>
                    <a:pt x="2299" y="1"/>
                  </a:moveTo>
                  <a:lnTo>
                    <a:pt x="0" y="4918"/>
                  </a:lnTo>
                  <a:lnTo>
                    <a:pt x="1844" y="5774"/>
                  </a:lnTo>
                  <a:lnTo>
                    <a:pt x="4143" y="85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>
              <a:off x="4779189" y="1569675"/>
              <a:ext cx="94900" cy="156375"/>
            </a:xfrm>
            <a:custGeom>
              <a:avLst/>
              <a:gdLst/>
              <a:ahLst/>
              <a:cxnLst/>
              <a:rect l="l" t="t" r="r" b="b"/>
              <a:pathLst>
                <a:path w="3796" h="6255" extrusionOk="0">
                  <a:moveTo>
                    <a:pt x="909" y="1"/>
                  </a:moveTo>
                  <a:lnTo>
                    <a:pt x="1" y="5533"/>
                  </a:lnTo>
                  <a:lnTo>
                    <a:pt x="1497" y="6254"/>
                  </a:lnTo>
                  <a:lnTo>
                    <a:pt x="3796" y="133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57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LÍNEA DE TIEMPO</a:t>
            </a:r>
            <a:endParaRPr/>
          </a:p>
        </p:txBody>
      </p:sp>
      <p:sp>
        <p:nvSpPr>
          <p:cNvPr id="2182" name="Google Shape;2182;p57"/>
          <p:cNvSpPr txBox="1">
            <a:spLocks noGrp="1"/>
          </p:cNvSpPr>
          <p:nvPr>
            <p:ph type="subTitle" idx="4294967295"/>
          </p:nvPr>
        </p:nvSpPr>
        <p:spPr>
          <a:xfrm flipH="1">
            <a:off x="970972" y="3152356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Estudiando</a:t>
            </a:r>
            <a:endParaRPr sz="20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83" name="Google Shape;2183;p57"/>
          <p:cNvSpPr txBox="1">
            <a:spLocks noGrp="1"/>
          </p:cNvSpPr>
          <p:nvPr>
            <p:ph type="subTitle" idx="4294967295"/>
          </p:nvPr>
        </p:nvSpPr>
        <p:spPr>
          <a:xfrm flipH="1">
            <a:off x="970974" y="3628003"/>
            <a:ext cx="16698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Cursando alguna carrera universitaria</a:t>
            </a:r>
            <a:endParaRPr dirty="0"/>
          </a:p>
        </p:txBody>
      </p:sp>
      <p:sp>
        <p:nvSpPr>
          <p:cNvPr id="2184" name="Google Shape;2184;p57"/>
          <p:cNvSpPr txBox="1">
            <a:spLocks noGrp="1"/>
          </p:cNvSpPr>
          <p:nvPr>
            <p:ph type="subTitle" idx="4294967295"/>
          </p:nvPr>
        </p:nvSpPr>
        <p:spPr>
          <a:xfrm flipH="1">
            <a:off x="4824957" y="3152356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Familia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85" name="Google Shape;2185;p57"/>
          <p:cNvSpPr txBox="1">
            <a:spLocks noGrp="1"/>
          </p:cNvSpPr>
          <p:nvPr>
            <p:ph type="subTitle" idx="4294967295"/>
          </p:nvPr>
        </p:nvSpPr>
        <p:spPr>
          <a:xfrm flipH="1">
            <a:off x="4824958" y="3628002"/>
            <a:ext cx="1669800" cy="9708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Poder tener una familia estable y si no ser feliz con los que ya tengo</a:t>
            </a:r>
            <a:endParaRPr dirty="0"/>
          </a:p>
        </p:txBody>
      </p:sp>
      <p:sp>
        <p:nvSpPr>
          <p:cNvPr id="2186" name="Google Shape;2186;p57"/>
          <p:cNvSpPr txBox="1">
            <a:spLocks noGrp="1"/>
          </p:cNvSpPr>
          <p:nvPr>
            <p:ph type="subTitle" idx="4294967295"/>
          </p:nvPr>
        </p:nvSpPr>
        <p:spPr>
          <a:xfrm flipH="1">
            <a:off x="2897965" y="3152356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Trabajando</a:t>
            </a:r>
            <a:endParaRPr sz="20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87" name="Google Shape;2187;p57"/>
          <p:cNvSpPr txBox="1">
            <a:spLocks noGrp="1"/>
          </p:cNvSpPr>
          <p:nvPr>
            <p:ph type="subTitle" idx="4294967295"/>
          </p:nvPr>
        </p:nvSpPr>
        <p:spPr>
          <a:xfrm flipH="1">
            <a:off x="2897966" y="3628003"/>
            <a:ext cx="16698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Trabajando en una empresa importante </a:t>
            </a:r>
            <a:endParaRPr dirty="0"/>
          </a:p>
        </p:txBody>
      </p:sp>
      <p:sp>
        <p:nvSpPr>
          <p:cNvPr id="2188" name="Google Shape;2188;p57"/>
          <p:cNvSpPr txBox="1">
            <a:spLocks noGrp="1"/>
          </p:cNvSpPr>
          <p:nvPr>
            <p:ph type="subTitle" idx="4294967295"/>
          </p:nvPr>
        </p:nvSpPr>
        <p:spPr>
          <a:xfrm flipH="1">
            <a:off x="6751950" y="3152356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Disfrutando</a:t>
            </a:r>
            <a:endParaRPr sz="20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89" name="Google Shape;2189;p57"/>
          <p:cNvSpPr txBox="1">
            <a:spLocks noGrp="1"/>
          </p:cNvSpPr>
          <p:nvPr>
            <p:ph type="subTitle" idx="4294967295"/>
          </p:nvPr>
        </p:nvSpPr>
        <p:spPr>
          <a:xfrm flipH="1">
            <a:off x="6751950" y="3628002"/>
            <a:ext cx="1669800" cy="9171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Tener una vida organizada y poder dejar una herencia por la que se peleen &gt;:v</a:t>
            </a:r>
            <a:endParaRPr dirty="0"/>
          </a:p>
        </p:txBody>
      </p:sp>
      <p:cxnSp>
        <p:nvCxnSpPr>
          <p:cNvPr id="2190" name="Google Shape;2190;p57"/>
          <p:cNvCxnSpPr/>
          <p:nvPr/>
        </p:nvCxnSpPr>
        <p:spPr>
          <a:xfrm>
            <a:off x="2317719" y="1765294"/>
            <a:ext cx="9033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91" name="Google Shape;2191;p57"/>
          <p:cNvSpPr txBox="1">
            <a:spLocks noGrp="1"/>
          </p:cNvSpPr>
          <p:nvPr>
            <p:ph type="subTitle" idx="4294967295"/>
          </p:nvPr>
        </p:nvSpPr>
        <p:spPr>
          <a:xfrm flipH="1">
            <a:off x="970972" y="1579594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2 años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92" name="Google Shape;2192;p57"/>
          <p:cNvSpPr txBox="1">
            <a:spLocks noGrp="1"/>
          </p:cNvSpPr>
          <p:nvPr>
            <p:ph type="subTitle" idx="4294967295"/>
          </p:nvPr>
        </p:nvSpPr>
        <p:spPr>
          <a:xfrm flipH="1">
            <a:off x="4824957" y="1579594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20 AÑOS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93" name="Google Shape;2193;p57"/>
          <p:cNvSpPr txBox="1">
            <a:spLocks noGrp="1"/>
          </p:cNvSpPr>
          <p:nvPr>
            <p:ph type="subTitle" idx="4294967295"/>
          </p:nvPr>
        </p:nvSpPr>
        <p:spPr>
          <a:xfrm flipH="1">
            <a:off x="2897965" y="1579594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10 años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194" name="Google Shape;2194;p57"/>
          <p:cNvSpPr txBox="1">
            <a:spLocks noGrp="1"/>
          </p:cNvSpPr>
          <p:nvPr>
            <p:ph type="subTitle" idx="4294967295"/>
          </p:nvPr>
        </p:nvSpPr>
        <p:spPr>
          <a:xfrm flipH="1">
            <a:off x="6751950" y="1579594"/>
            <a:ext cx="166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highlight>
                  <a:schemeClr val="lt2"/>
                </a:highlight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50 AÑOS</a:t>
            </a:r>
            <a:endParaRPr sz="2200" dirty="0">
              <a:highlight>
                <a:schemeClr val="lt2"/>
              </a:highlight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grpSp>
        <p:nvGrpSpPr>
          <p:cNvPr id="2195" name="Google Shape;2195;p57"/>
          <p:cNvGrpSpPr/>
          <p:nvPr/>
        </p:nvGrpSpPr>
        <p:grpSpPr>
          <a:xfrm>
            <a:off x="1266682" y="2149064"/>
            <a:ext cx="1078382" cy="807322"/>
            <a:chOff x="2869600" y="4703550"/>
            <a:chExt cx="957200" cy="716600"/>
          </a:xfrm>
        </p:grpSpPr>
        <p:sp>
          <p:nvSpPr>
            <p:cNvPr id="2196" name="Google Shape;2196;p5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" name="Google Shape;2199;p57"/>
          <p:cNvGrpSpPr/>
          <p:nvPr/>
        </p:nvGrpSpPr>
        <p:grpSpPr>
          <a:xfrm flipH="1">
            <a:off x="3193674" y="2149064"/>
            <a:ext cx="1078382" cy="807322"/>
            <a:chOff x="2869600" y="4703550"/>
            <a:chExt cx="957200" cy="716600"/>
          </a:xfrm>
        </p:grpSpPr>
        <p:sp>
          <p:nvSpPr>
            <p:cNvPr id="2200" name="Google Shape;2200;p5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3" name="Google Shape;2203;p57"/>
          <p:cNvGrpSpPr/>
          <p:nvPr/>
        </p:nvGrpSpPr>
        <p:grpSpPr>
          <a:xfrm>
            <a:off x="5120667" y="2149064"/>
            <a:ext cx="1078382" cy="807322"/>
            <a:chOff x="2869600" y="4703550"/>
            <a:chExt cx="957200" cy="716600"/>
          </a:xfrm>
        </p:grpSpPr>
        <p:sp>
          <p:nvSpPr>
            <p:cNvPr id="2204" name="Google Shape;2204;p5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7"/>
          <p:cNvGrpSpPr/>
          <p:nvPr/>
        </p:nvGrpSpPr>
        <p:grpSpPr>
          <a:xfrm flipH="1">
            <a:off x="7047659" y="2149064"/>
            <a:ext cx="1078382" cy="807322"/>
            <a:chOff x="2869600" y="4703550"/>
            <a:chExt cx="957200" cy="716600"/>
          </a:xfrm>
        </p:grpSpPr>
        <p:sp>
          <p:nvSpPr>
            <p:cNvPr id="2208" name="Google Shape;2208;p5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11" name="Google Shape;2211;p57"/>
          <p:cNvCxnSpPr/>
          <p:nvPr/>
        </p:nvCxnSpPr>
        <p:spPr>
          <a:xfrm>
            <a:off x="4244711" y="1765294"/>
            <a:ext cx="9033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2" name="Google Shape;2212;p57"/>
          <p:cNvCxnSpPr/>
          <p:nvPr/>
        </p:nvCxnSpPr>
        <p:spPr>
          <a:xfrm>
            <a:off x="6171704" y="1765294"/>
            <a:ext cx="9033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213" name="Google Shape;2213;p57"/>
          <p:cNvGrpSpPr/>
          <p:nvPr/>
        </p:nvGrpSpPr>
        <p:grpSpPr>
          <a:xfrm>
            <a:off x="1656878" y="2375408"/>
            <a:ext cx="297988" cy="354633"/>
            <a:chOff x="7253900" y="1797600"/>
            <a:chExt cx="344575" cy="410075"/>
          </a:xfrm>
        </p:grpSpPr>
        <p:sp>
          <p:nvSpPr>
            <p:cNvPr id="2214" name="Google Shape;2214;p57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7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7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7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7"/>
          <p:cNvGrpSpPr/>
          <p:nvPr/>
        </p:nvGrpSpPr>
        <p:grpSpPr>
          <a:xfrm>
            <a:off x="3555451" y="2375246"/>
            <a:ext cx="354827" cy="354957"/>
            <a:chOff x="6659825" y="1814575"/>
            <a:chExt cx="410300" cy="410450"/>
          </a:xfrm>
        </p:grpSpPr>
        <p:sp>
          <p:nvSpPr>
            <p:cNvPr id="2223" name="Google Shape;2223;p57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7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7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7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7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8" name="Google Shape;2228;p57"/>
          <p:cNvSpPr/>
          <p:nvPr/>
        </p:nvSpPr>
        <p:spPr>
          <a:xfrm>
            <a:off x="7406950" y="2375322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9" name="Google Shape;2229;p57"/>
          <p:cNvGrpSpPr/>
          <p:nvPr/>
        </p:nvGrpSpPr>
        <p:grpSpPr>
          <a:xfrm>
            <a:off x="5482346" y="2375311"/>
            <a:ext cx="355022" cy="354827"/>
            <a:chOff x="7146500" y="2639325"/>
            <a:chExt cx="410525" cy="410300"/>
          </a:xfrm>
        </p:grpSpPr>
        <p:sp>
          <p:nvSpPr>
            <p:cNvPr id="2230" name="Google Shape;2230;p57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7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7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7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2" name="Google Shape;2272;p60"/>
          <p:cNvGrpSpPr/>
          <p:nvPr/>
        </p:nvGrpSpPr>
        <p:grpSpPr>
          <a:xfrm rot="302889" flipH="1">
            <a:off x="4683094" y="963934"/>
            <a:ext cx="3604700" cy="3215631"/>
            <a:chOff x="1312944" y="1287181"/>
            <a:chExt cx="3604414" cy="3215377"/>
          </a:xfrm>
        </p:grpSpPr>
        <p:sp>
          <p:nvSpPr>
            <p:cNvPr id="2273" name="Google Shape;2273;p60"/>
            <p:cNvSpPr/>
            <p:nvPr/>
          </p:nvSpPr>
          <p:spPr>
            <a:xfrm rot="-253">
              <a:off x="1313031" y="1474668"/>
              <a:ext cx="3604240" cy="3027756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60"/>
            <p:cNvGrpSpPr/>
            <p:nvPr/>
          </p:nvGrpSpPr>
          <p:grpSpPr>
            <a:xfrm rot="300149">
              <a:off x="1428174" y="1295399"/>
              <a:ext cx="211145" cy="518907"/>
              <a:chOff x="7487425" y="2045184"/>
              <a:chExt cx="246474" cy="605660"/>
            </a:xfrm>
          </p:grpSpPr>
          <p:sp>
            <p:nvSpPr>
              <p:cNvPr id="2275" name="Google Shape;2275;p60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60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77" name="Google Shape;2277;p60"/>
          <p:cNvSpPr txBox="1">
            <a:spLocks noGrp="1"/>
          </p:cNvSpPr>
          <p:nvPr>
            <p:ph type="subTitle" idx="1"/>
          </p:nvPr>
        </p:nvSpPr>
        <p:spPr>
          <a:xfrm>
            <a:off x="973679" y="2463522"/>
            <a:ext cx="3105300" cy="13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 por tener el tiempo y leer este proyecto, aunque es dificil escribir sobre uno mismo sin ser vanidoso </a:t>
            </a:r>
            <a:endParaRPr dirty="0"/>
          </a:p>
        </p:txBody>
      </p:sp>
      <p:sp>
        <p:nvSpPr>
          <p:cNvPr id="2278" name="Google Shape;2278;p60"/>
          <p:cNvSpPr txBox="1">
            <a:spLocks noGrp="1"/>
          </p:cNvSpPr>
          <p:nvPr>
            <p:ph type="title"/>
          </p:nvPr>
        </p:nvSpPr>
        <p:spPr>
          <a:xfrm>
            <a:off x="973679" y="1292119"/>
            <a:ext cx="3105300" cy="11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TALLER EN LÍNEA</a:t>
            </a:r>
            <a:endParaRPr/>
          </a:p>
        </p:txBody>
      </p:sp>
      <p:grpSp>
        <p:nvGrpSpPr>
          <p:cNvPr id="2279" name="Google Shape;2279;p60"/>
          <p:cNvGrpSpPr/>
          <p:nvPr/>
        </p:nvGrpSpPr>
        <p:grpSpPr>
          <a:xfrm rot="302547">
            <a:off x="5077745" y="1491290"/>
            <a:ext cx="2815398" cy="2417522"/>
            <a:chOff x="5090400" y="1344400"/>
            <a:chExt cx="2815200" cy="2417352"/>
          </a:xfrm>
        </p:grpSpPr>
        <p:sp>
          <p:nvSpPr>
            <p:cNvPr id="2280" name="Google Shape;2280;p60"/>
            <p:cNvSpPr/>
            <p:nvPr/>
          </p:nvSpPr>
          <p:spPr>
            <a:xfrm>
              <a:off x="5983950" y="3355102"/>
              <a:ext cx="1028100" cy="364800"/>
            </a:xfrm>
            <a:prstGeom prst="trapezoid">
              <a:avLst>
                <a:gd name="adj" fmla="val 18467"/>
              </a:avLst>
            </a:prstGeom>
            <a:solidFill>
              <a:schemeClr val="dk2"/>
            </a:solidFill>
            <a:ln>
              <a:noFill/>
            </a:ln>
            <a:effectLst>
              <a:outerShdw blurRad="271463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5090850" y="1344400"/>
              <a:ext cx="2814300" cy="2058600"/>
            </a:xfrm>
            <a:prstGeom prst="roundRect">
              <a:avLst>
                <a:gd name="adj" fmla="val 5810"/>
              </a:avLst>
            </a:prstGeom>
            <a:solidFill>
              <a:schemeClr val="dk2"/>
            </a:solidFill>
            <a:ln>
              <a:noFill/>
            </a:ln>
            <a:effectLst>
              <a:outerShdw blurRad="271463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 rot="10800000">
              <a:off x="5090400" y="3127923"/>
              <a:ext cx="2815200" cy="274800"/>
            </a:xfrm>
            <a:prstGeom prst="round2SameRect">
              <a:avLst>
                <a:gd name="adj1" fmla="val 41621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71463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6430650" y="3197973"/>
              <a:ext cx="134700" cy="134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271463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5929800" y="3694852"/>
              <a:ext cx="1136400" cy="6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71463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5" name="Google Shape;2285;p60"/>
            <p:cNvGrpSpPr/>
            <p:nvPr/>
          </p:nvGrpSpPr>
          <p:grpSpPr>
            <a:xfrm>
              <a:off x="5189384" y="2971888"/>
              <a:ext cx="2617232" cy="67718"/>
              <a:chOff x="532225" y="3532700"/>
              <a:chExt cx="4463980" cy="115500"/>
            </a:xfrm>
          </p:grpSpPr>
          <p:grpSp>
            <p:nvGrpSpPr>
              <p:cNvPr id="2286" name="Google Shape;2286;p60"/>
              <p:cNvGrpSpPr/>
              <p:nvPr/>
            </p:nvGrpSpPr>
            <p:grpSpPr>
              <a:xfrm>
                <a:off x="684605" y="3540500"/>
                <a:ext cx="4311600" cy="99900"/>
                <a:chOff x="532205" y="4215350"/>
                <a:chExt cx="4311600" cy="99900"/>
              </a:xfrm>
            </p:grpSpPr>
            <p:sp>
              <p:nvSpPr>
                <p:cNvPr id="2287" name="Google Shape;2287;p60"/>
                <p:cNvSpPr/>
                <p:nvPr/>
              </p:nvSpPr>
              <p:spPr>
                <a:xfrm>
                  <a:off x="532205" y="4247732"/>
                  <a:ext cx="4311600" cy="351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271463" algn="bl" rotWithShape="0">
                    <a:srgbClr val="000000">
                      <a:alpha val="1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60"/>
                <p:cNvSpPr/>
                <p:nvPr/>
              </p:nvSpPr>
              <p:spPr>
                <a:xfrm>
                  <a:off x="532225" y="4247750"/>
                  <a:ext cx="1609200" cy="35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  <a:effectLst>
                  <a:outerShdw blurRad="271463" algn="bl" rotWithShape="0">
                    <a:srgbClr val="000000">
                      <a:alpha val="1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60"/>
                <p:cNvSpPr/>
                <p:nvPr/>
              </p:nvSpPr>
              <p:spPr>
                <a:xfrm>
                  <a:off x="2116350" y="4215350"/>
                  <a:ext cx="99900" cy="9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  <a:effectLst>
                  <a:outerShdw blurRad="271463" algn="bl" rotWithShape="0">
                    <a:srgbClr val="000000">
                      <a:alpha val="1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90" name="Google Shape;2290;p60"/>
              <p:cNvSpPr/>
              <p:nvPr/>
            </p:nvSpPr>
            <p:spPr>
              <a:xfrm rot="5400000">
                <a:off x="524425" y="3540500"/>
                <a:ext cx="115500" cy="999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  <a:effectLst>
                <a:outerShdw blurRad="271463" algn="bl" rotWithShape="0">
                  <a:srgbClr val="000000">
                    <a:alpha val="1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291" name="Google Shape;229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2625">
            <a:off x="5209290" y="1593794"/>
            <a:ext cx="2617666" cy="14724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9F66F46-B328-CB66-49AB-B46DA8C58D02}"/>
              </a:ext>
            </a:extLst>
          </p:cNvPr>
          <p:cNvSpPr/>
          <p:nvPr/>
        </p:nvSpPr>
        <p:spPr>
          <a:xfrm rot="17301688">
            <a:off x="7059706" y="1916206"/>
            <a:ext cx="389965" cy="396688"/>
          </a:xfrm>
          <a:prstGeom prst="rect">
            <a:avLst/>
          </a:prstGeom>
          <a:solidFill>
            <a:srgbClr val="E1E8EB"/>
          </a:solidFill>
          <a:ln>
            <a:solidFill>
              <a:srgbClr val="E1E8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6" name="Google Shape;2296;p61"/>
          <p:cNvGrpSpPr/>
          <p:nvPr/>
        </p:nvGrpSpPr>
        <p:grpSpPr>
          <a:xfrm>
            <a:off x="4512616" y="256558"/>
            <a:ext cx="3921037" cy="4630385"/>
            <a:chOff x="4512616" y="256558"/>
            <a:chExt cx="3921037" cy="4630385"/>
          </a:xfrm>
        </p:grpSpPr>
        <p:grpSp>
          <p:nvGrpSpPr>
            <p:cNvPr id="2297" name="Google Shape;2297;p61"/>
            <p:cNvGrpSpPr/>
            <p:nvPr/>
          </p:nvGrpSpPr>
          <p:grpSpPr>
            <a:xfrm rot="899899">
              <a:off x="4978333" y="575389"/>
              <a:ext cx="2989604" cy="3992721"/>
              <a:chOff x="-501416" y="-1263740"/>
              <a:chExt cx="5743781" cy="7671023"/>
            </a:xfrm>
          </p:grpSpPr>
          <p:grpSp>
            <p:nvGrpSpPr>
              <p:cNvPr id="2298" name="Google Shape;2298;p61"/>
              <p:cNvGrpSpPr/>
              <p:nvPr/>
            </p:nvGrpSpPr>
            <p:grpSpPr>
              <a:xfrm rot="-5699998">
                <a:off x="-1255223" y="6116"/>
                <a:ext cx="7251396" cy="5131310"/>
                <a:chOff x="6116675" y="3742100"/>
                <a:chExt cx="1123750" cy="795200"/>
              </a:xfrm>
            </p:grpSpPr>
            <p:sp>
              <p:nvSpPr>
                <p:cNvPr id="2299" name="Google Shape;2299;p61"/>
                <p:cNvSpPr/>
                <p:nvPr/>
              </p:nvSpPr>
              <p:spPr>
                <a:xfrm>
                  <a:off x="6116675" y="3742100"/>
                  <a:ext cx="1123750" cy="79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0" h="31808" extrusionOk="0">
                      <a:moveTo>
                        <a:pt x="44949" y="31808"/>
                      </a:moveTo>
                      <a:lnTo>
                        <a:pt x="44949" y="0"/>
                      </a:lnTo>
                      <a:lnTo>
                        <a:pt x="43489" y="0"/>
                      </a:lnTo>
                      <a:lnTo>
                        <a:pt x="43489" y="1356"/>
                      </a:lnTo>
                      <a:cubicBezTo>
                        <a:pt x="44393" y="1669"/>
                        <a:pt x="44184" y="3059"/>
                        <a:pt x="43176" y="3059"/>
                      </a:cubicBezTo>
                      <a:cubicBezTo>
                        <a:pt x="42203" y="3059"/>
                        <a:pt x="41994" y="1669"/>
                        <a:pt x="42898" y="1356"/>
                      </a:cubicBezTo>
                      <a:lnTo>
                        <a:pt x="42898" y="0"/>
                      </a:lnTo>
                      <a:lnTo>
                        <a:pt x="40534" y="0"/>
                      </a:lnTo>
                      <a:lnTo>
                        <a:pt x="40534" y="1356"/>
                      </a:lnTo>
                      <a:cubicBezTo>
                        <a:pt x="41438" y="1669"/>
                        <a:pt x="41230" y="3059"/>
                        <a:pt x="40222" y="3059"/>
                      </a:cubicBezTo>
                      <a:cubicBezTo>
                        <a:pt x="39248" y="3059"/>
                        <a:pt x="39040" y="1669"/>
                        <a:pt x="39943" y="1356"/>
                      </a:cubicBezTo>
                      <a:lnTo>
                        <a:pt x="39943" y="0"/>
                      </a:lnTo>
                      <a:lnTo>
                        <a:pt x="37545" y="0"/>
                      </a:lnTo>
                      <a:lnTo>
                        <a:pt x="37545" y="1356"/>
                      </a:lnTo>
                      <a:cubicBezTo>
                        <a:pt x="38449" y="1669"/>
                        <a:pt x="38205" y="2990"/>
                        <a:pt x="37267" y="2990"/>
                      </a:cubicBezTo>
                      <a:cubicBezTo>
                        <a:pt x="36328" y="2990"/>
                        <a:pt x="36085" y="1669"/>
                        <a:pt x="36989" y="1356"/>
                      </a:cubicBezTo>
                      <a:lnTo>
                        <a:pt x="36989" y="0"/>
                      </a:lnTo>
                      <a:lnTo>
                        <a:pt x="34590" y="0"/>
                      </a:lnTo>
                      <a:lnTo>
                        <a:pt x="34590" y="1356"/>
                      </a:lnTo>
                      <a:cubicBezTo>
                        <a:pt x="35459" y="1669"/>
                        <a:pt x="35250" y="2990"/>
                        <a:pt x="34312" y="2990"/>
                      </a:cubicBezTo>
                      <a:cubicBezTo>
                        <a:pt x="33338" y="2990"/>
                        <a:pt x="33130" y="1669"/>
                        <a:pt x="34034" y="1356"/>
                      </a:cubicBezTo>
                      <a:lnTo>
                        <a:pt x="34034" y="0"/>
                      </a:lnTo>
                      <a:lnTo>
                        <a:pt x="31600" y="0"/>
                      </a:lnTo>
                      <a:lnTo>
                        <a:pt x="31600" y="1356"/>
                      </a:lnTo>
                      <a:cubicBezTo>
                        <a:pt x="32504" y="1669"/>
                        <a:pt x="32261" y="2990"/>
                        <a:pt x="31322" y="2990"/>
                      </a:cubicBezTo>
                      <a:cubicBezTo>
                        <a:pt x="30384" y="2990"/>
                        <a:pt x="30140" y="1669"/>
                        <a:pt x="31044" y="1356"/>
                      </a:cubicBezTo>
                      <a:lnTo>
                        <a:pt x="31044" y="0"/>
                      </a:lnTo>
                      <a:lnTo>
                        <a:pt x="28646" y="0"/>
                      </a:lnTo>
                      <a:lnTo>
                        <a:pt x="28646" y="1356"/>
                      </a:lnTo>
                      <a:cubicBezTo>
                        <a:pt x="29549" y="1669"/>
                        <a:pt x="29306" y="2990"/>
                        <a:pt x="28367" y="2990"/>
                      </a:cubicBezTo>
                      <a:cubicBezTo>
                        <a:pt x="27429" y="2990"/>
                        <a:pt x="27185" y="1669"/>
                        <a:pt x="28089" y="1356"/>
                      </a:cubicBezTo>
                      <a:lnTo>
                        <a:pt x="28089" y="0"/>
                      </a:lnTo>
                      <a:lnTo>
                        <a:pt x="25691" y="0"/>
                      </a:lnTo>
                      <a:lnTo>
                        <a:pt x="25691" y="1356"/>
                      </a:lnTo>
                      <a:cubicBezTo>
                        <a:pt x="26595" y="1669"/>
                        <a:pt x="26351" y="3025"/>
                        <a:pt x="25413" y="3025"/>
                      </a:cubicBezTo>
                      <a:cubicBezTo>
                        <a:pt x="24439" y="3025"/>
                        <a:pt x="24231" y="1669"/>
                        <a:pt x="25100" y="1356"/>
                      </a:cubicBezTo>
                      <a:lnTo>
                        <a:pt x="25100" y="0"/>
                      </a:lnTo>
                      <a:lnTo>
                        <a:pt x="22701" y="0"/>
                      </a:lnTo>
                      <a:lnTo>
                        <a:pt x="22701" y="1356"/>
                      </a:lnTo>
                      <a:cubicBezTo>
                        <a:pt x="23640" y="1669"/>
                        <a:pt x="23396" y="3059"/>
                        <a:pt x="22423" y="3059"/>
                      </a:cubicBezTo>
                      <a:cubicBezTo>
                        <a:pt x="21450" y="3059"/>
                        <a:pt x="21206" y="1669"/>
                        <a:pt x="22145" y="1356"/>
                      </a:cubicBezTo>
                      <a:lnTo>
                        <a:pt x="22145" y="0"/>
                      </a:lnTo>
                      <a:lnTo>
                        <a:pt x="19746" y="0"/>
                      </a:lnTo>
                      <a:lnTo>
                        <a:pt x="19746" y="1356"/>
                      </a:lnTo>
                      <a:cubicBezTo>
                        <a:pt x="20650" y="1669"/>
                        <a:pt x="20441" y="3059"/>
                        <a:pt x="19468" y="3059"/>
                      </a:cubicBezTo>
                      <a:cubicBezTo>
                        <a:pt x="18460" y="3059"/>
                        <a:pt x="18251" y="1669"/>
                        <a:pt x="19155" y="1356"/>
                      </a:cubicBezTo>
                      <a:lnTo>
                        <a:pt x="19155" y="0"/>
                      </a:lnTo>
                      <a:lnTo>
                        <a:pt x="16757" y="0"/>
                      </a:lnTo>
                      <a:lnTo>
                        <a:pt x="16757" y="1356"/>
                      </a:lnTo>
                      <a:cubicBezTo>
                        <a:pt x="17660" y="1669"/>
                        <a:pt x="17417" y="2990"/>
                        <a:pt x="16479" y="2990"/>
                      </a:cubicBezTo>
                      <a:cubicBezTo>
                        <a:pt x="15540" y="2990"/>
                        <a:pt x="15297" y="1669"/>
                        <a:pt x="16200" y="1356"/>
                      </a:cubicBezTo>
                      <a:lnTo>
                        <a:pt x="16200" y="0"/>
                      </a:lnTo>
                      <a:lnTo>
                        <a:pt x="13802" y="0"/>
                      </a:lnTo>
                      <a:lnTo>
                        <a:pt x="13802" y="1356"/>
                      </a:lnTo>
                      <a:cubicBezTo>
                        <a:pt x="14706" y="1669"/>
                        <a:pt x="14462" y="2990"/>
                        <a:pt x="13524" y="2990"/>
                      </a:cubicBezTo>
                      <a:cubicBezTo>
                        <a:pt x="12585" y="2990"/>
                        <a:pt x="12342" y="1669"/>
                        <a:pt x="13246" y="1356"/>
                      </a:cubicBezTo>
                      <a:lnTo>
                        <a:pt x="13246" y="0"/>
                      </a:lnTo>
                      <a:lnTo>
                        <a:pt x="10847" y="0"/>
                      </a:lnTo>
                      <a:lnTo>
                        <a:pt x="10847" y="1356"/>
                      </a:lnTo>
                      <a:cubicBezTo>
                        <a:pt x="11716" y="1669"/>
                        <a:pt x="11507" y="2990"/>
                        <a:pt x="10534" y="2990"/>
                      </a:cubicBezTo>
                      <a:cubicBezTo>
                        <a:pt x="9596" y="2990"/>
                        <a:pt x="9387" y="1669"/>
                        <a:pt x="10256" y="1356"/>
                      </a:cubicBezTo>
                      <a:lnTo>
                        <a:pt x="10256" y="0"/>
                      </a:lnTo>
                      <a:lnTo>
                        <a:pt x="7857" y="0"/>
                      </a:lnTo>
                      <a:lnTo>
                        <a:pt x="7857" y="1356"/>
                      </a:lnTo>
                      <a:cubicBezTo>
                        <a:pt x="8761" y="1669"/>
                        <a:pt x="8518" y="2990"/>
                        <a:pt x="7579" y="2990"/>
                      </a:cubicBezTo>
                      <a:cubicBezTo>
                        <a:pt x="6641" y="2990"/>
                        <a:pt x="6397" y="1669"/>
                        <a:pt x="7301" y="1356"/>
                      </a:cubicBezTo>
                      <a:lnTo>
                        <a:pt x="7301" y="0"/>
                      </a:lnTo>
                      <a:lnTo>
                        <a:pt x="4903" y="0"/>
                      </a:lnTo>
                      <a:lnTo>
                        <a:pt x="4903" y="1356"/>
                      </a:lnTo>
                      <a:cubicBezTo>
                        <a:pt x="5772" y="1669"/>
                        <a:pt x="5563" y="3025"/>
                        <a:pt x="4590" y="3025"/>
                      </a:cubicBezTo>
                      <a:cubicBezTo>
                        <a:pt x="3651" y="3025"/>
                        <a:pt x="3408" y="1669"/>
                        <a:pt x="4312" y="1356"/>
                      </a:cubicBezTo>
                      <a:lnTo>
                        <a:pt x="4312" y="0"/>
                      </a:lnTo>
                      <a:lnTo>
                        <a:pt x="1948" y="0"/>
                      </a:lnTo>
                      <a:lnTo>
                        <a:pt x="1948" y="1356"/>
                      </a:lnTo>
                      <a:cubicBezTo>
                        <a:pt x="2852" y="1669"/>
                        <a:pt x="2643" y="3059"/>
                        <a:pt x="1635" y="3059"/>
                      </a:cubicBezTo>
                      <a:cubicBezTo>
                        <a:pt x="661" y="3059"/>
                        <a:pt x="453" y="1669"/>
                        <a:pt x="1357" y="1356"/>
                      </a:cubicBezTo>
                      <a:lnTo>
                        <a:pt x="1357" y="0"/>
                      </a:lnTo>
                      <a:lnTo>
                        <a:pt x="1" y="0"/>
                      </a:lnTo>
                      <a:lnTo>
                        <a:pt x="1" y="3180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257175" algn="bl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0" name="Google Shape;2300;p61"/>
                <p:cNvSpPr/>
                <p:nvPr/>
              </p:nvSpPr>
              <p:spPr>
                <a:xfrm>
                  <a:off x="71604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1" name="Google Shape;2301;p61"/>
                <p:cNvSpPr/>
                <p:nvPr/>
              </p:nvSpPr>
              <p:spPr>
                <a:xfrm>
                  <a:off x="70857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2" name="Google Shape;2302;p61"/>
                <p:cNvSpPr/>
                <p:nvPr/>
              </p:nvSpPr>
              <p:spPr>
                <a:xfrm>
                  <a:off x="70118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3" name="Google Shape;2303;p61"/>
                <p:cNvSpPr/>
                <p:nvPr/>
              </p:nvSpPr>
              <p:spPr>
                <a:xfrm>
                  <a:off x="69371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4" name="Google Shape;2304;p61"/>
                <p:cNvSpPr/>
                <p:nvPr/>
              </p:nvSpPr>
              <p:spPr>
                <a:xfrm>
                  <a:off x="68632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61"/>
                <p:cNvSpPr/>
                <p:nvPr/>
              </p:nvSpPr>
              <p:spPr>
                <a:xfrm>
                  <a:off x="67884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6" name="Google Shape;2306;p61"/>
                <p:cNvSpPr/>
                <p:nvPr/>
              </p:nvSpPr>
              <p:spPr>
                <a:xfrm>
                  <a:off x="67146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7" name="Google Shape;2307;p61"/>
                <p:cNvSpPr/>
                <p:nvPr/>
              </p:nvSpPr>
              <p:spPr>
                <a:xfrm>
                  <a:off x="66398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8" name="Google Shape;2308;p61"/>
                <p:cNvSpPr/>
                <p:nvPr/>
              </p:nvSpPr>
              <p:spPr>
                <a:xfrm>
                  <a:off x="656600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9" name="Google Shape;2309;p61"/>
                <p:cNvSpPr/>
                <p:nvPr/>
              </p:nvSpPr>
              <p:spPr>
                <a:xfrm>
                  <a:off x="64912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61"/>
                <p:cNvSpPr/>
                <p:nvPr/>
              </p:nvSpPr>
              <p:spPr>
                <a:xfrm>
                  <a:off x="64173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1" name="Google Shape;2311;p61"/>
                <p:cNvSpPr/>
                <p:nvPr/>
              </p:nvSpPr>
              <p:spPr>
                <a:xfrm>
                  <a:off x="6342650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2" name="Google Shape;2312;p61"/>
                <p:cNvSpPr/>
                <p:nvPr/>
              </p:nvSpPr>
              <p:spPr>
                <a:xfrm>
                  <a:off x="626877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0" y="31704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61"/>
                <p:cNvSpPr/>
                <p:nvPr/>
              </p:nvSpPr>
              <p:spPr>
                <a:xfrm>
                  <a:off x="6194025" y="3742100"/>
                  <a:ext cx="25" cy="7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704" fill="none" extrusionOk="0">
                      <a:moveTo>
                        <a:pt x="1" y="31704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14" name="Google Shape;2314;p61"/>
              <p:cNvSpPr/>
              <p:nvPr/>
            </p:nvSpPr>
            <p:spPr>
              <a:xfrm rot="-5699998">
                <a:off x="-2790950" y="2715291"/>
                <a:ext cx="7234457" cy="161"/>
              </a:xfrm>
              <a:custGeom>
                <a:avLst/>
                <a:gdLst/>
                <a:ahLst/>
                <a:cxnLst/>
                <a:rect l="l" t="t" r="r" b="b"/>
                <a:pathLst>
                  <a:path w="44845" h="1" fill="none" extrusionOk="0">
                    <a:moveTo>
                      <a:pt x="1" y="0"/>
                    </a:moveTo>
                    <a:lnTo>
                      <a:pt x="44845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347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5" name="Google Shape;2315;p61"/>
            <p:cNvSpPr/>
            <p:nvPr/>
          </p:nvSpPr>
          <p:spPr>
            <a:xfrm rot="599776">
              <a:off x="5826258" y="734230"/>
              <a:ext cx="1838732" cy="3614690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6" name="Google Shape;2316;p61"/>
            <p:cNvGrpSpPr/>
            <p:nvPr/>
          </p:nvGrpSpPr>
          <p:grpSpPr>
            <a:xfrm rot="899960">
              <a:off x="7498298" y="684871"/>
              <a:ext cx="200476" cy="492630"/>
              <a:chOff x="7487425" y="2045184"/>
              <a:chExt cx="246474" cy="605660"/>
            </a:xfrm>
          </p:grpSpPr>
          <p:sp>
            <p:nvSpPr>
              <p:cNvPr id="2317" name="Google Shape;2317;p61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61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19" name="Google Shape;2319;p61"/>
          <p:cNvSpPr txBox="1"/>
          <p:nvPr/>
        </p:nvSpPr>
        <p:spPr>
          <a:xfrm>
            <a:off x="1627286" y="3719047"/>
            <a:ext cx="23238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4"/>
                </a:solidFill>
                <a:latin typeface="Commissioner"/>
                <a:ea typeface="Commissioner"/>
                <a:cs typeface="Commissioner"/>
                <a:sym typeface="Commissioner"/>
              </a:rPr>
              <a:t>Gracias a la pagina por la plantilla despues dono 1 Dolar</a:t>
            </a:r>
            <a:endParaRPr sz="1200" dirty="0">
              <a:solidFill>
                <a:schemeClr val="accent4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2320" name="Google Shape;2320;p61"/>
          <p:cNvSpPr txBox="1">
            <a:spLocks noGrp="1"/>
          </p:cNvSpPr>
          <p:nvPr>
            <p:ph type="title"/>
          </p:nvPr>
        </p:nvSpPr>
        <p:spPr>
          <a:xfrm>
            <a:off x="970732" y="738202"/>
            <a:ext cx="35853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¡GRACIAS!</a:t>
            </a:r>
            <a:endParaRPr/>
          </a:p>
        </p:txBody>
      </p:sp>
      <p:sp>
        <p:nvSpPr>
          <p:cNvPr id="2321" name="Google Shape;2321;p61"/>
          <p:cNvSpPr txBox="1">
            <a:spLocks noGrp="1"/>
          </p:cNvSpPr>
          <p:nvPr>
            <p:ph type="subTitle" idx="1"/>
          </p:nvPr>
        </p:nvSpPr>
        <p:spPr>
          <a:xfrm>
            <a:off x="970729" y="1654604"/>
            <a:ext cx="35853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¿Tienes alguna pregunta?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Andressempai03@gmail.com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+57 301 374 5541</a:t>
            </a:r>
          </a:p>
        </p:txBody>
      </p:sp>
      <p:grpSp>
        <p:nvGrpSpPr>
          <p:cNvPr id="2322" name="Google Shape;2322;p61"/>
          <p:cNvGrpSpPr/>
          <p:nvPr/>
        </p:nvGrpSpPr>
        <p:grpSpPr>
          <a:xfrm rot="599895">
            <a:off x="6394484" y="1071152"/>
            <a:ext cx="1078391" cy="807329"/>
            <a:chOff x="2869600" y="4703550"/>
            <a:chExt cx="957200" cy="716600"/>
          </a:xfrm>
        </p:grpSpPr>
        <p:sp>
          <p:nvSpPr>
            <p:cNvPr id="2323" name="Google Shape;2323;p61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1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1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6" name="Google Shape;2326;p61"/>
          <p:cNvGrpSpPr/>
          <p:nvPr/>
        </p:nvGrpSpPr>
        <p:grpSpPr>
          <a:xfrm rot="599895" flipH="1">
            <a:off x="6206243" y="2137935"/>
            <a:ext cx="1078391" cy="807329"/>
            <a:chOff x="2869600" y="4703550"/>
            <a:chExt cx="957200" cy="716600"/>
          </a:xfrm>
        </p:grpSpPr>
        <p:sp>
          <p:nvSpPr>
            <p:cNvPr id="2327" name="Google Shape;2327;p61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1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1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0" name="Google Shape;2330;p61"/>
          <p:cNvGrpSpPr/>
          <p:nvPr/>
        </p:nvGrpSpPr>
        <p:grpSpPr>
          <a:xfrm rot="599895">
            <a:off x="6018328" y="3205016"/>
            <a:ext cx="1078391" cy="807329"/>
            <a:chOff x="2869600" y="4703550"/>
            <a:chExt cx="957200" cy="716600"/>
          </a:xfrm>
        </p:grpSpPr>
        <p:sp>
          <p:nvSpPr>
            <p:cNvPr id="2331" name="Google Shape;2331;p61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1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4" name="Google Shape;2334;p61"/>
          <p:cNvSpPr/>
          <p:nvPr/>
        </p:nvSpPr>
        <p:spPr>
          <a:xfrm rot="599825">
            <a:off x="6562853" y="2359014"/>
            <a:ext cx="365171" cy="365171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5" name="Google Shape;2335;p61"/>
          <p:cNvGrpSpPr/>
          <p:nvPr/>
        </p:nvGrpSpPr>
        <p:grpSpPr>
          <a:xfrm rot="599819">
            <a:off x="6751120" y="1292244"/>
            <a:ext cx="365181" cy="365144"/>
            <a:chOff x="812101" y="2571761"/>
            <a:chExt cx="417066" cy="417024"/>
          </a:xfrm>
        </p:grpSpPr>
        <p:sp>
          <p:nvSpPr>
            <p:cNvPr id="2336" name="Google Shape;2336;p61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0" name="Google Shape;2340;p61"/>
          <p:cNvGrpSpPr/>
          <p:nvPr/>
        </p:nvGrpSpPr>
        <p:grpSpPr>
          <a:xfrm rot="599917">
            <a:off x="6378650" y="3429777"/>
            <a:ext cx="357808" cy="357808"/>
            <a:chOff x="2038375" y="3798025"/>
            <a:chExt cx="841792" cy="841792"/>
          </a:xfrm>
        </p:grpSpPr>
        <p:sp>
          <p:nvSpPr>
            <p:cNvPr id="2341" name="Google Shape;2341;p61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7" name="Google Shape;1417;p33"/>
          <p:cNvGrpSpPr/>
          <p:nvPr/>
        </p:nvGrpSpPr>
        <p:grpSpPr>
          <a:xfrm>
            <a:off x="1383039" y="1216719"/>
            <a:ext cx="6622500" cy="2710061"/>
            <a:chOff x="1162268" y="1216719"/>
            <a:chExt cx="6622500" cy="2710061"/>
          </a:xfrm>
        </p:grpSpPr>
        <p:sp>
          <p:nvSpPr>
            <p:cNvPr id="1418" name="Google Shape;1418;p33"/>
            <p:cNvSpPr/>
            <p:nvPr/>
          </p:nvSpPr>
          <p:spPr>
            <a:xfrm>
              <a:off x="1458057" y="1331850"/>
              <a:ext cx="6031800" cy="247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3"/>
            <p:cNvSpPr/>
            <p:nvPr/>
          </p:nvSpPr>
          <p:spPr>
            <a:xfrm>
              <a:off x="1162268" y="1216719"/>
              <a:ext cx="1517100" cy="226200"/>
            </a:xfrm>
            <a:prstGeom prst="rect">
              <a:avLst/>
            </a:prstGeom>
            <a:solidFill>
              <a:srgbClr val="FFC107">
                <a:alpha val="80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3"/>
            <p:cNvSpPr/>
            <p:nvPr/>
          </p:nvSpPr>
          <p:spPr>
            <a:xfrm>
              <a:off x="6267668" y="3700581"/>
              <a:ext cx="1517100" cy="226200"/>
            </a:xfrm>
            <a:prstGeom prst="rect">
              <a:avLst/>
            </a:prstGeom>
            <a:solidFill>
              <a:srgbClr val="FFC107">
                <a:alpha val="80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" name="Google Shape;1421;p33"/>
          <p:cNvSpPr txBox="1">
            <a:spLocks noGrp="1"/>
          </p:cNvSpPr>
          <p:nvPr>
            <p:ph type="subTitle" idx="1"/>
          </p:nvPr>
        </p:nvSpPr>
        <p:spPr>
          <a:xfrm>
            <a:off x="2153439" y="2332100"/>
            <a:ext cx="5081700" cy="11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 la siguiente presentacion encontraras una descripcion de mi proyecto de vida, metas, sueños y pensamientos personaes</a:t>
            </a:r>
            <a:endParaRPr dirty="0"/>
          </a:p>
        </p:txBody>
      </p:sp>
      <p:sp>
        <p:nvSpPr>
          <p:cNvPr id="1422" name="Google Shape;1422;p33"/>
          <p:cNvSpPr txBox="1">
            <a:spLocks noGrp="1"/>
          </p:cNvSpPr>
          <p:nvPr>
            <p:ph type="title"/>
          </p:nvPr>
        </p:nvSpPr>
        <p:spPr>
          <a:xfrm>
            <a:off x="2153439" y="1660150"/>
            <a:ext cx="5081700" cy="6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Mi proyecto de vida</a:t>
            </a:r>
            <a:endParaRPr sz="4000" dirty="0"/>
          </a:p>
        </p:txBody>
      </p:sp>
      <p:grpSp>
        <p:nvGrpSpPr>
          <p:cNvPr id="1423" name="Google Shape;1423;p33"/>
          <p:cNvGrpSpPr/>
          <p:nvPr/>
        </p:nvGrpSpPr>
        <p:grpSpPr>
          <a:xfrm>
            <a:off x="973270" y="3685107"/>
            <a:ext cx="1589697" cy="810369"/>
            <a:chOff x="3397125" y="238650"/>
            <a:chExt cx="1617025" cy="824300"/>
          </a:xfrm>
        </p:grpSpPr>
        <p:sp>
          <p:nvSpPr>
            <p:cNvPr id="1424" name="Google Shape;1424;p33"/>
            <p:cNvSpPr/>
            <p:nvPr/>
          </p:nvSpPr>
          <p:spPr>
            <a:xfrm>
              <a:off x="3413900" y="308200"/>
              <a:ext cx="1320175" cy="454650"/>
            </a:xfrm>
            <a:custGeom>
              <a:avLst/>
              <a:gdLst/>
              <a:ahLst/>
              <a:cxnLst/>
              <a:rect l="l" t="t" r="r" b="b"/>
              <a:pathLst>
                <a:path w="52807" h="18186" extrusionOk="0">
                  <a:moveTo>
                    <a:pt x="51905" y="0"/>
                  </a:moveTo>
                  <a:cubicBezTo>
                    <a:pt x="51818" y="0"/>
                    <a:pt x="51726" y="21"/>
                    <a:pt x="51633" y="68"/>
                  </a:cubicBezTo>
                  <a:cubicBezTo>
                    <a:pt x="47532" y="2118"/>
                    <a:pt x="43431" y="4094"/>
                    <a:pt x="39293" y="6070"/>
                  </a:cubicBezTo>
                  <a:cubicBezTo>
                    <a:pt x="35230" y="7934"/>
                    <a:pt x="31203" y="9872"/>
                    <a:pt x="27214" y="11923"/>
                  </a:cubicBezTo>
                  <a:cubicBezTo>
                    <a:pt x="27028" y="12034"/>
                    <a:pt x="26916" y="12258"/>
                    <a:pt x="26916" y="12482"/>
                  </a:cubicBezTo>
                  <a:cubicBezTo>
                    <a:pt x="27011" y="13646"/>
                    <a:pt x="27078" y="14838"/>
                    <a:pt x="27187" y="16010"/>
                  </a:cubicBezTo>
                  <a:lnTo>
                    <a:pt x="27187" y="16010"/>
                  </a:lnTo>
                  <a:cubicBezTo>
                    <a:pt x="22810" y="16159"/>
                    <a:pt x="18432" y="16369"/>
                    <a:pt x="14055" y="16545"/>
                  </a:cubicBezTo>
                  <a:cubicBezTo>
                    <a:pt x="11743" y="16657"/>
                    <a:pt x="9432" y="16732"/>
                    <a:pt x="7121" y="16843"/>
                  </a:cubicBezTo>
                  <a:lnTo>
                    <a:pt x="3654" y="16993"/>
                  </a:lnTo>
                  <a:cubicBezTo>
                    <a:pt x="3132" y="17030"/>
                    <a:pt x="2572" y="17067"/>
                    <a:pt x="2050" y="17104"/>
                  </a:cubicBezTo>
                  <a:cubicBezTo>
                    <a:pt x="1454" y="17179"/>
                    <a:pt x="895" y="17291"/>
                    <a:pt x="336" y="17440"/>
                  </a:cubicBezTo>
                  <a:cubicBezTo>
                    <a:pt x="0" y="17515"/>
                    <a:pt x="149" y="17962"/>
                    <a:pt x="410" y="17999"/>
                  </a:cubicBezTo>
                  <a:lnTo>
                    <a:pt x="447" y="17999"/>
                  </a:lnTo>
                  <a:cubicBezTo>
                    <a:pt x="1044" y="18111"/>
                    <a:pt x="1678" y="18186"/>
                    <a:pt x="2311" y="18186"/>
                  </a:cubicBezTo>
                  <a:lnTo>
                    <a:pt x="3914" y="18186"/>
                  </a:lnTo>
                  <a:lnTo>
                    <a:pt x="7381" y="18111"/>
                  </a:lnTo>
                  <a:cubicBezTo>
                    <a:pt x="9656" y="18036"/>
                    <a:pt x="11930" y="17962"/>
                    <a:pt x="14204" y="17850"/>
                  </a:cubicBezTo>
                  <a:cubicBezTo>
                    <a:pt x="18789" y="17701"/>
                    <a:pt x="23375" y="17589"/>
                    <a:pt x="27960" y="17403"/>
                  </a:cubicBezTo>
                  <a:cubicBezTo>
                    <a:pt x="28333" y="17403"/>
                    <a:pt x="28668" y="17104"/>
                    <a:pt x="28668" y="16694"/>
                  </a:cubicBezTo>
                  <a:cubicBezTo>
                    <a:pt x="28531" y="15427"/>
                    <a:pt x="28394" y="14128"/>
                    <a:pt x="28228" y="12855"/>
                  </a:cubicBezTo>
                  <a:lnTo>
                    <a:pt x="28228" y="12855"/>
                  </a:lnTo>
                  <a:cubicBezTo>
                    <a:pt x="36068" y="8620"/>
                    <a:pt x="44366" y="5300"/>
                    <a:pt x="52229" y="1111"/>
                  </a:cubicBezTo>
                  <a:cubicBezTo>
                    <a:pt x="52807" y="791"/>
                    <a:pt x="52445" y="0"/>
                    <a:pt x="51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3"/>
            <p:cNvSpPr/>
            <p:nvPr/>
          </p:nvSpPr>
          <p:spPr>
            <a:xfrm>
              <a:off x="3401775" y="549400"/>
              <a:ext cx="1443475" cy="513550"/>
            </a:xfrm>
            <a:custGeom>
              <a:avLst/>
              <a:gdLst/>
              <a:ahLst/>
              <a:cxnLst/>
              <a:rect l="l" t="t" r="r" b="b"/>
              <a:pathLst>
                <a:path w="57739" h="20542" extrusionOk="0">
                  <a:moveTo>
                    <a:pt x="57560" y="0"/>
                  </a:moveTo>
                  <a:cubicBezTo>
                    <a:pt x="56405" y="336"/>
                    <a:pt x="55249" y="821"/>
                    <a:pt x="54168" y="1380"/>
                  </a:cubicBezTo>
                  <a:cubicBezTo>
                    <a:pt x="53087" y="1902"/>
                    <a:pt x="51969" y="2461"/>
                    <a:pt x="50850" y="3020"/>
                  </a:cubicBezTo>
                  <a:cubicBezTo>
                    <a:pt x="48725" y="4064"/>
                    <a:pt x="46600" y="5145"/>
                    <a:pt x="44513" y="6226"/>
                  </a:cubicBezTo>
                  <a:cubicBezTo>
                    <a:pt x="42388" y="7307"/>
                    <a:pt x="40300" y="8426"/>
                    <a:pt x="38212" y="9544"/>
                  </a:cubicBezTo>
                  <a:cubicBezTo>
                    <a:pt x="37094" y="10103"/>
                    <a:pt x="36013" y="10700"/>
                    <a:pt x="34932" y="11296"/>
                  </a:cubicBezTo>
                  <a:cubicBezTo>
                    <a:pt x="33851" y="11893"/>
                    <a:pt x="32732" y="12340"/>
                    <a:pt x="31688" y="12974"/>
                  </a:cubicBezTo>
                  <a:cubicBezTo>
                    <a:pt x="30719" y="13496"/>
                    <a:pt x="30085" y="14465"/>
                    <a:pt x="29973" y="15546"/>
                  </a:cubicBezTo>
                  <a:cubicBezTo>
                    <a:pt x="29850" y="16718"/>
                    <a:pt x="29778" y="17916"/>
                    <a:pt x="29693" y="19076"/>
                  </a:cubicBezTo>
                  <a:lnTo>
                    <a:pt x="29693" y="19076"/>
                  </a:lnTo>
                  <a:cubicBezTo>
                    <a:pt x="22890" y="18538"/>
                    <a:pt x="16087" y="18256"/>
                    <a:pt x="9284" y="18256"/>
                  </a:cubicBezTo>
                  <a:cubicBezTo>
                    <a:pt x="8501" y="18256"/>
                    <a:pt x="7718" y="18260"/>
                    <a:pt x="6934" y="18268"/>
                  </a:cubicBezTo>
                  <a:cubicBezTo>
                    <a:pt x="5779" y="18268"/>
                    <a:pt x="4660" y="18305"/>
                    <a:pt x="3542" y="18342"/>
                  </a:cubicBezTo>
                  <a:cubicBezTo>
                    <a:pt x="2983" y="18342"/>
                    <a:pt x="2461" y="18379"/>
                    <a:pt x="1939" y="18417"/>
                  </a:cubicBezTo>
                  <a:cubicBezTo>
                    <a:pt x="1380" y="18417"/>
                    <a:pt x="821" y="18566"/>
                    <a:pt x="336" y="18827"/>
                  </a:cubicBezTo>
                  <a:cubicBezTo>
                    <a:pt x="0" y="18976"/>
                    <a:pt x="150" y="19423"/>
                    <a:pt x="448" y="19535"/>
                  </a:cubicBezTo>
                  <a:cubicBezTo>
                    <a:pt x="985" y="19750"/>
                    <a:pt x="1522" y="19804"/>
                    <a:pt x="2073" y="19804"/>
                  </a:cubicBezTo>
                  <a:cubicBezTo>
                    <a:pt x="2478" y="19804"/>
                    <a:pt x="2892" y="19775"/>
                    <a:pt x="3318" y="19759"/>
                  </a:cubicBezTo>
                  <a:cubicBezTo>
                    <a:pt x="4288" y="19722"/>
                    <a:pt x="5257" y="19722"/>
                    <a:pt x="6226" y="19684"/>
                  </a:cubicBezTo>
                  <a:cubicBezTo>
                    <a:pt x="7195" y="19666"/>
                    <a:pt x="8165" y="19656"/>
                    <a:pt x="9134" y="19656"/>
                  </a:cubicBezTo>
                  <a:cubicBezTo>
                    <a:pt x="10103" y="19656"/>
                    <a:pt x="11073" y="19666"/>
                    <a:pt x="12042" y="19684"/>
                  </a:cubicBezTo>
                  <a:cubicBezTo>
                    <a:pt x="15882" y="19722"/>
                    <a:pt x="19759" y="19871"/>
                    <a:pt x="23636" y="20094"/>
                  </a:cubicBezTo>
                  <a:cubicBezTo>
                    <a:pt x="25873" y="20206"/>
                    <a:pt x="28109" y="20355"/>
                    <a:pt x="30309" y="20542"/>
                  </a:cubicBezTo>
                  <a:cubicBezTo>
                    <a:pt x="30682" y="20542"/>
                    <a:pt x="31017" y="20243"/>
                    <a:pt x="31017" y="19833"/>
                  </a:cubicBezTo>
                  <a:cubicBezTo>
                    <a:pt x="31092" y="18678"/>
                    <a:pt x="31204" y="17485"/>
                    <a:pt x="31278" y="16292"/>
                  </a:cubicBezTo>
                  <a:cubicBezTo>
                    <a:pt x="31241" y="15770"/>
                    <a:pt x="31353" y="15285"/>
                    <a:pt x="31576" y="14801"/>
                  </a:cubicBezTo>
                  <a:cubicBezTo>
                    <a:pt x="31875" y="14465"/>
                    <a:pt x="32247" y="14167"/>
                    <a:pt x="32658" y="13980"/>
                  </a:cubicBezTo>
                  <a:cubicBezTo>
                    <a:pt x="34708" y="12787"/>
                    <a:pt x="36758" y="11595"/>
                    <a:pt x="38846" y="10439"/>
                  </a:cubicBezTo>
                  <a:cubicBezTo>
                    <a:pt x="42798" y="8202"/>
                    <a:pt x="46787" y="6114"/>
                    <a:pt x="50813" y="4027"/>
                  </a:cubicBezTo>
                  <a:cubicBezTo>
                    <a:pt x="51969" y="3393"/>
                    <a:pt x="53124" y="2796"/>
                    <a:pt x="54280" y="2200"/>
                  </a:cubicBezTo>
                  <a:cubicBezTo>
                    <a:pt x="55436" y="1641"/>
                    <a:pt x="56591" y="970"/>
                    <a:pt x="57672" y="187"/>
                  </a:cubicBezTo>
                  <a:cubicBezTo>
                    <a:pt x="57739" y="154"/>
                    <a:pt x="57687" y="32"/>
                    <a:pt x="57596" y="32"/>
                  </a:cubicBezTo>
                  <a:cubicBezTo>
                    <a:pt x="57585" y="32"/>
                    <a:pt x="57573" y="34"/>
                    <a:pt x="57560" y="38"/>
                  </a:cubicBezTo>
                  <a:lnTo>
                    <a:pt x="575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3"/>
            <p:cNvSpPr/>
            <p:nvPr/>
          </p:nvSpPr>
          <p:spPr>
            <a:xfrm>
              <a:off x="3397125" y="733225"/>
              <a:ext cx="38225" cy="308300"/>
            </a:xfrm>
            <a:custGeom>
              <a:avLst/>
              <a:gdLst/>
              <a:ahLst/>
              <a:cxnLst/>
              <a:rect l="l" t="t" r="r" b="b"/>
              <a:pathLst>
                <a:path w="1529" h="12332" extrusionOk="0">
                  <a:moveTo>
                    <a:pt x="764" y="1"/>
                  </a:moveTo>
                  <a:cubicBezTo>
                    <a:pt x="531" y="1"/>
                    <a:pt x="298" y="159"/>
                    <a:pt x="298" y="476"/>
                  </a:cubicBezTo>
                  <a:cubicBezTo>
                    <a:pt x="0" y="1334"/>
                    <a:pt x="149" y="2415"/>
                    <a:pt x="149" y="3272"/>
                  </a:cubicBezTo>
                  <a:cubicBezTo>
                    <a:pt x="149" y="4130"/>
                    <a:pt x="149" y="5136"/>
                    <a:pt x="149" y="6068"/>
                  </a:cubicBezTo>
                  <a:cubicBezTo>
                    <a:pt x="149" y="7969"/>
                    <a:pt x="37" y="9871"/>
                    <a:pt x="149" y="11772"/>
                  </a:cubicBezTo>
                  <a:cubicBezTo>
                    <a:pt x="168" y="12145"/>
                    <a:pt x="457" y="12331"/>
                    <a:pt x="746" y="12331"/>
                  </a:cubicBezTo>
                  <a:cubicBezTo>
                    <a:pt x="1035" y="12331"/>
                    <a:pt x="1323" y="12145"/>
                    <a:pt x="1342" y="11772"/>
                  </a:cubicBezTo>
                  <a:cubicBezTo>
                    <a:pt x="1454" y="9871"/>
                    <a:pt x="1342" y="7969"/>
                    <a:pt x="1342" y="6068"/>
                  </a:cubicBezTo>
                  <a:lnTo>
                    <a:pt x="1342" y="3272"/>
                  </a:lnTo>
                  <a:cubicBezTo>
                    <a:pt x="1342" y="2378"/>
                    <a:pt x="1529" y="1296"/>
                    <a:pt x="1230" y="476"/>
                  </a:cubicBezTo>
                  <a:cubicBezTo>
                    <a:pt x="1230" y="159"/>
                    <a:pt x="997" y="1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3"/>
            <p:cNvSpPr/>
            <p:nvPr/>
          </p:nvSpPr>
          <p:spPr>
            <a:xfrm>
              <a:off x="4662350" y="238650"/>
              <a:ext cx="351800" cy="422050"/>
            </a:xfrm>
            <a:custGeom>
              <a:avLst/>
              <a:gdLst/>
              <a:ahLst/>
              <a:cxnLst/>
              <a:rect l="l" t="t" r="r" b="b"/>
              <a:pathLst>
                <a:path w="14072" h="16882" extrusionOk="0">
                  <a:moveTo>
                    <a:pt x="742" y="1"/>
                  </a:moveTo>
                  <a:cubicBezTo>
                    <a:pt x="319" y="1"/>
                    <a:pt x="1" y="468"/>
                    <a:pt x="203" y="874"/>
                  </a:cubicBezTo>
                  <a:cubicBezTo>
                    <a:pt x="464" y="1396"/>
                    <a:pt x="725" y="1955"/>
                    <a:pt x="1024" y="2514"/>
                  </a:cubicBezTo>
                  <a:cubicBezTo>
                    <a:pt x="1173" y="2999"/>
                    <a:pt x="1508" y="3409"/>
                    <a:pt x="1956" y="3707"/>
                  </a:cubicBezTo>
                  <a:cubicBezTo>
                    <a:pt x="1994" y="3726"/>
                    <a:pt x="2035" y="3736"/>
                    <a:pt x="2076" y="3736"/>
                  </a:cubicBezTo>
                  <a:cubicBezTo>
                    <a:pt x="2194" y="3736"/>
                    <a:pt x="2310" y="3659"/>
                    <a:pt x="2366" y="3521"/>
                  </a:cubicBezTo>
                  <a:lnTo>
                    <a:pt x="2366" y="3483"/>
                  </a:lnTo>
                  <a:cubicBezTo>
                    <a:pt x="2440" y="2961"/>
                    <a:pt x="2291" y="2439"/>
                    <a:pt x="2030" y="1992"/>
                  </a:cubicBezTo>
                  <a:cubicBezTo>
                    <a:pt x="1935" y="1787"/>
                    <a:pt x="1834" y="1578"/>
                    <a:pt x="1732" y="1367"/>
                  </a:cubicBezTo>
                  <a:lnTo>
                    <a:pt x="1732" y="1367"/>
                  </a:lnTo>
                  <a:cubicBezTo>
                    <a:pt x="5420" y="2227"/>
                    <a:pt x="9038" y="3322"/>
                    <a:pt x="12705" y="4242"/>
                  </a:cubicBezTo>
                  <a:lnTo>
                    <a:pt x="12705" y="4242"/>
                  </a:lnTo>
                  <a:cubicBezTo>
                    <a:pt x="12103" y="6251"/>
                    <a:pt x="11553" y="8260"/>
                    <a:pt x="10940" y="10268"/>
                  </a:cubicBezTo>
                  <a:cubicBezTo>
                    <a:pt x="10455" y="11874"/>
                    <a:pt x="9946" y="13479"/>
                    <a:pt x="9472" y="15105"/>
                  </a:cubicBezTo>
                  <a:lnTo>
                    <a:pt x="9472" y="15105"/>
                  </a:lnTo>
                  <a:cubicBezTo>
                    <a:pt x="9222" y="14733"/>
                    <a:pt x="8976" y="14351"/>
                    <a:pt x="8741" y="13959"/>
                  </a:cubicBezTo>
                  <a:cubicBezTo>
                    <a:pt x="8368" y="13325"/>
                    <a:pt x="8069" y="12468"/>
                    <a:pt x="7398" y="12095"/>
                  </a:cubicBezTo>
                  <a:cubicBezTo>
                    <a:pt x="7340" y="12073"/>
                    <a:pt x="7278" y="12062"/>
                    <a:pt x="7217" y="12062"/>
                  </a:cubicBezTo>
                  <a:cubicBezTo>
                    <a:pt x="6968" y="12062"/>
                    <a:pt x="6727" y="12236"/>
                    <a:pt x="6727" y="12505"/>
                  </a:cubicBezTo>
                  <a:cubicBezTo>
                    <a:pt x="6765" y="13288"/>
                    <a:pt x="7398" y="13884"/>
                    <a:pt x="7846" y="14518"/>
                  </a:cubicBezTo>
                  <a:cubicBezTo>
                    <a:pt x="8293" y="15115"/>
                    <a:pt x="8778" y="15897"/>
                    <a:pt x="9225" y="16643"/>
                  </a:cubicBezTo>
                  <a:cubicBezTo>
                    <a:pt x="9338" y="16804"/>
                    <a:pt x="9513" y="16882"/>
                    <a:pt x="9688" y="16882"/>
                  </a:cubicBezTo>
                  <a:cubicBezTo>
                    <a:pt x="9918" y="16882"/>
                    <a:pt x="10147" y="16748"/>
                    <a:pt x="10232" y="16494"/>
                  </a:cubicBezTo>
                  <a:cubicBezTo>
                    <a:pt x="10791" y="14518"/>
                    <a:pt x="11350" y="12505"/>
                    <a:pt x="11947" y="10529"/>
                  </a:cubicBezTo>
                  <a:cubicBezTo>
                    <a:pt x="12618" y="8330"/>
                    <a:pt x="13363" y="6167"/>
                    <a:pt x="13997" y="4005"/>
                  </a:cubicBezTo>
                  <a:cubicBezTo>
                    <a:pt x="14072" y="3670"/>
                    <a:pt x="13885" y="3371"/>
                    <a:pt x="13587" y="3297"/>
                  </a:cubicBezTo>
                  <a:cubicBezTo>
                    <a:pt x="9300" y="2290"/>
                    <a:pt x="5124" y="986"/>
                    <a:pt x="874" y="16"/>
                  </a:cubicBezTo>
                  <a:cubicBezTo>
                    <a:pt x="829" y="6"/>
                    <a:pt x="785" y="1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3"/>
            <p:cNvSpPr/>
            <p:nvPr/>
          </p:nvSpPr>
          <p:spPr>
            <a:xfrm>
              <a:off x="4096100" y="608925"/>
              <a:ext cx="86350" cy="332550"/>
            </a:xfrm>
            <a:custGeom>
              <a:avLst/>
              <a:gdLst/>
              <a:ahLst/>
              <a:cxnLst/>
              <a:rect l="l" t="t" r="r" b="b"/>
              <a:pathLst>
                <a:path w="3454" h="13302" extrusionOk="0">
                  <a:moveTo>
                    <a:pt x="395" y="0"/>
                  </a:moveTo>
                  <a:cubicBezTo>
                    <a:pt x="310" y="0"/>
                    <a:pt x="227" y="37"/>
                    <a:pt x="187" y="117"/>
                  </a:cubicBezTo>
                  <a:cubicBezTo>
                    <a:pt x="1" y="602"/>
                    <a:pt x="1" y="1124"/>
                    <a:pt x="113" y="1646"/>
                  </a:cubicBezTo>
                  <a:cubicBezTo>
                    <a:pt x="187" y="2130"/>
                    <a:pt x="262" y="2615"/>
                    <a:pt x="336" y="3137"/>
                  </a:cubicBezTo>
                  <a:cubicBezTo>
                    <a:pt x="486" y="4218"/>
                    <a:pt x="672" y="5336"/>
                    <a:pt x="858" y="6418"/>
                  </a:cubicBezTo>
                  <a:cubicBezTo>
                    <a:pt x="1045" y="7499"/>
                    <a:pt x="1268" y="8580"/>
                    <a:pt x="1455" y="9661"/>
                  </a:cubicBezTo>
                  <a:cubicBezTo>
                    <a:pt x="1679" y="10742"/>
                    <a:pt x="1753" y="12009"/>
                    <a:pt x="2200" y="12979"/>
                  </a:cubicBezTo>
                  <a:cubicBezTo>
                    <a:pt x="2313" y="13204"/>
                    <a:pt x="2522" y="13302"/>
                    <a:pt x="2736" y="13302"/>
                  </a:cubicBezTo>
                  <a:cubicBezTo>
                    <a:pt x="3088" y="13302"/>
                    <a:pt x="3454" y="13037"/>
                    <a:pt x="3431" y="12643"/>
                  </a:cubicBezTo>
                  <a:cubicBezTo>
                    <a:pt x="3393" y="12084"/>
                    <a:pt x="3282" y="11525"/>
                    <a:pt x="3095" y="11003"/>
                  </a:cubicBezTo>
                  <a:cubicBezTo>
                    <a:pt x="2983" y="10444"/>
                    <a:pt x="2834" y="9885"/>
                    <a:pt x="2685" y="9325"/>
                  </a:cubicBezTo>
                  <a:cubicBezTo>
                    <a:pt x="2461" y="8282"/>
                    <a:pt x="2238" y="7238"/>
                    <a:pt x="2014" y="6194"/>
                  </a:cubicBezTo>
                  <a:cubicBezTo>
                    <a:pt x="1790" y="5150"/>
                    <a:pt x="1604" y="4106"/>
                    <a:pt x="1418" y="3062"/>
                  </a:cubicBezTo>
                  <a:cubicBezTo>
                    <a:pt x="1306" y="2540"/>
                    <a:pt x="1231" y="2018"/>
                    <a:pt x="1119" y="1497"/>
                  </a:cubicBezTo>
                  <a:cubicBezTo>
                    <a:pt x="1082" y="975"/>
                    <a:pt x="896" y="490"/>
                    <a:pt x="597" y="80"/>
                  </a:cubicBezTo>
                  <a:cubicBezTo>
                    <a:pt x="545" y="28"/>
                    <a:pt x="469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3"/>
            <p:cNvSpPr/>
            <p:nvPr/>
          </p:nvSpPr>
          <p:spPr>
            <a:xfrm>
              <a:off x="4086800" y="712725"/>
              <a:ext cx="76800" cy="345350"/>
            </a:xfrm>
            <a:custGeom>
              <a:avLst/>
              <a:gdLst/>
              <a:ahLst/>
              <a:cxnLst/>
              <a:rect l="l" t="t" r="r" b="b"/>
              <a:pathLst>
                <a:path w="3072" h="13814" extrusionOk="0">
                  <a:moveTo>
                    <a:pt x="429" y="1"/>
                  </a:moveTo>
                  <a:cubicBezTo>
                    <a:pt x="410" y="1"/>
                    <a:pt x="392" y="10"/>
                    <a:pt x="373" y="29"/>
                  </a:cubicBezTo>
                  <a:lnTo>
                    <a:pt x="336" y="29"/>
                  </a:lnTo>
                  <a:cubicBezTo>
                    <a:pt x="0" y="327"/>
                    <a:pt x="75" y="849"/>
                    <a:pt x="112" y="1222"/>
                  </a:cubicBezTo>
                  <a:cubicBezTo>
                    <a:pt x="112" y="1781"/>
                    <a:pt x="187" y="2303"/>
                    <a:pt x="224" y="2825"/>
                  </a:cubicBezTo>
                  <a:cubicBezTo>
                    <a:pt x="336" y="4018"/>
                    <a:pt x="485" y="5211"/>
                    <a:pt x="634" y="6366"/>
                  </a:cubicBezTo>
                  <a:cubicBezTo>
                    <a:pt x="932" y="8678"/>
                    <a:pt x="1193" y="10989"/>
                    <a:pt x="1566" y="13300"/>
                  </a:cubicBezTo>
                  <a:cubicBezTo>
                    <a:pt x="1626" y="13658"/>
                    <a:pt x="1888" y="13813"/>
                    <a:pt x="2172" y="13813"/>
                  </a:cubicBezTo>
                  <a:cubicBezTo>
                    <a:pt x="2598" y="13813"/>
                    <a:pt x="3072" y="13464"/>
                    <a:pt x="2982" y="12928"/>
                  </a:cubicBezTo>
                  <a:cubicBezTo>
                    <a:pt x="2572" y="10653"/>
                    <a:pt x="2125" y="8379"/>
                    <a:pt x="1752" y="6105"/>
                  </a:cubicBezTo>
                  <a:cubicBezTo>
                    <a:pt x="1566" y="4987"/>
                    <a:pt x="1417" y="3831"/>
                    <a:pt x="1230" y="2713"/>
                  </a:cubicBezTo>
                  <a:cubicBezTo>
                    <a:pt x="1156" y="2191"/>
                    <a:pt x="1081" y="1632"/>
                    <a:pt x="969" y="1110"/>
                  </a:cubicBezTo>
                  <a:cubicBezTo>
                    <a:pt x="895" y="737"/>
                    <a:pt x="858" y="178"/>
                    <a:pt x="485" y="29"/>
                  </a:cubicBezTo>
                  <a:cubicBezTo>
                    <a:pt x="466" y="10"/>
                    <a:pt x="447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3"/>
            <p:cNvSpPr/>
            <p:nvPr/>
          </p:nvSpPr>
          <p:spPr>
            <a:xfrm>
              <a:off x="4138975" y="556250"/>
              <a:ext cx="76450" cy="253025"/>
            </a:xfrm>
            <a:custGeom>
              <a:avLst/>
              <a:gdLst/>
              <a:ahLst/>
              <a:cxnLst/>
              <a:rect l="l" t="t" r="r" b="b"/>
              <a:pathLst>
                <a:path w="3058" h="10121" extrusionOk="0">
                  <a:moveTo>
                    <a:pt x="2943" y="0"/>
                  </a:moveTo>
                  <a:cubicBezTo>
                    <a:pt x="2915" y="0"/>
                    <a:pt x="2887" y="9"/>
                    <a:pt x="2871" y="25"/>
                  </a:cubicBezTo>
                  <a:lnTo>
                    <a:pt x="2909" y="25"/>
                  </a:lnTo>
                  <a:cubicBezTo>
                    <a:pt x="2610" y="323"/>
                    <a:pt x="2424" y="658"/>
                    <a:pt x="2312" y="1069"/>
                  </a:cubicBezTo>
                  <a:cubicBezTo>
                    <a:pt x="2163" y="1479"/>
                    <a:pt x="2014" y="1889"/>
                    <a:pt x="1865" y="2299"/>
                  </a:cubicBezTo>
                  <a:cubicBezTo>
                    <a:pt x="1567" y="3156"/>
                    <a:pt x="1306" y="4051"/>
                    <a:pt x="1045" y="4946"/>
                  </a:cubicBezTo>
                  <a:cubicBezTo>
                    <a:pt x="821" y="5803"/>
                    <a:pt x="597" y="6735"/>
                    <a:pt x="374" y="7630"/>
                  </a:cubicBezTo>
                  <a:cubicBezTo>
                    <a:pt x="299" y="8040"/>
                    <a:pt x="224" y="8487"/>
                    <a:pt x="150" y="8897"/>
                  </a:cubicBezTo>
                  <a:cubicBezTo>
                    <a:pt x="1" y="9270"/>
                    <a:pt x="1" y="9643"/>
                    <a:pt x="150" y="10016"/>
                  </a:cubicBezTo>
                  <a:cubicBezTo>
                    <a:pt x="193" y="10081"/>
                    <a:pt x="262" y="10121"/>
                    <a:pt x="333" y="10121"/>
                  </a:cubicBezTo>
                  <a:cubicBezTo>
                    <a:pt x="385" y="10121"/>
                    <a:pt x="439" y="10100"/>
                    <a:pt x="485" y="10053"/>
                  </a:cubicBezTo>
                  <a:cubicBezTo>
                    <a:pt x="821" y="9792"/>
                    <a:pt x="821" y="9307"/>
                    <a:pt x="895" y="8897"/>
                  </a:cubicBezTo>
                  <a:cubicBezTo>
                    <a:pt x="970" y="8525"/>
                    <a:pt x="1045" y="8077"/>
                    <a:pt x="1119" y="7630"/>
                  </a:cubicBezTo>
                  <a:cubicBezTo>
                    <a:pt x="1268" y="6772"/>
                    <a:pt x="1455" y="5878"/>
                    <a:pt x="1678" y="5020"/>
                  </a:cubicBezTo>
                  <a:cubicBezTo>
                    <a:pt x="1902" y="4163"/>
                    <a:pt x="2163" y="3305"/>
                    <a:pt x="2424" y="2448"/>
                  </a:cubicBezTo>
                  <a:cubicBezTo>
                    <a:pt x="2536" y="2038"/>
                    <a:pt x="2685" y="1628"/>
                    <a:pt x="2834" y="1218"/>
                  </a:cubicBezTo>
                  <a:cubicBezTo>
                    <a:pt x="2983" y="845"/>
                    <a:pt x="3058" y="472"/>
                    <a:pt x="3020" y="62"/>
                  </a:cubicBezTo>
                  <a:cubicBezTo>
                    <a:pt x="3020" y="18"/>
                    <a:pt x="2982" y="0"/>
                    <a:pt x="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3"/>
            <p:cNvSpPr/>
            <p:nvPr/>
          </p:nvSpPr>
          <p:spPr>
            <a:xfrm>
              <a:off x="4183725" y="522075"/>
              <a:ext cx="124900" cy="397125"/>
            </a:xfrm>
            <a:custGeom>
              <a:avLst/>
              <a:gdLst/>
              <a:ahLst/>
              <a:cxnLst/>
              <a:rect l="l" t="t" r="r" b="b"/>
              <a:pathLst>
                <a:path w="4996" h="15885" extrusionOk="0">
                  <a:moveTo>
                    <a:pt x="4871" y="1"/>
                  </a:moveTo>
                  <a:cubicBezTo>
                    <a:pt x="4828" y="1"/>
                    <a:pt x="4787" y="19"/>
                    <a:pt x="4772" y="50"/>
                  </a:cubicBezTo>
                  <a:cubicBezTo>
                    <a:pt x="4026" y="1131"/>
                    <a:pt x="3728" y="2585"/>
                    <a:pt x="3355" y="3815"/>
                  </a:cubicBezTo>
                  <a:cubicBezTo>
                    <a:pt x="2908" y="5157"/>
                    <a:pt x="2498" y="6462"/>
                    <a:pt x="2088" y="7804"/>
                  </a:cubicBezTo>
                  <a:cubicBezTo>
                    <a:pt x="1678" y="9146"/>
                    <a:pt x="1268" y="10413"/>
                    <a:pt x="932" y="11718"/>
                  </a:cubicBezTo>
                  <a:cubicBezTo>
                    <a:pt x="709" y="12427"/>
                    <a:pt x="522" y="13135"/>
                    <a:pt x="336" y="13806"/>
                  </a:cubicBezTo>
                  <a:cubicBezTo>
                    <a:pt x="112" y="14402"/>
                    <a:pt x="0" y="15073"/>
                    <a:pt x="0" y="15744"/>
                  </a:cubicBezTo>
                  <a:cubicBezTo>
                    <a:pt x="0" y="15835"/>
                    <a:pt x="69" y="15884"/>
                    <a:pt x="139" y="15884"/>
                  </a:cubicBezTo>
                  <a:cubicBezTo>
                    <a:pt x="185" y="15884"/>
                    <a:pt x="232" y="15863"/>
                    <a:pt x="261" y="15819"/>
                  </a:cubicBezTo>
                  <a:cubicBezTo>
                    <a:pt x="597" y="15297"/>
                    <a:pt x="820" y="14701"/>
                    <a:pt x="932" y="14067"/>
                  </a:cubicBezTo>
                  <a:cubicBezTo>
                    <a:pt x="1119" y="13396"/>
                    <a:pt x="1342" y="12688"/>
                    <a:pt x="1529" y="12016"/>
                  </a:cubicBezTo>
                  <a:cubicBezTo>
                    <a:pt x="1901" y="10674"/>
                    <a:pt x="2274" y="9295"/>
                    <a:pt x="2684" y="7953"/>
                  </a:cubicBezTo>
                  <a:cubicBezTo>
                    <a:pt x="3094" y="6611"/>
                    <a:pt x="3467" y="5381"/>
                    <a:pt x="3877" y="4076"/>
                  </a:cubicBezTo>
                  <a:cubicBezTo>
                    <a:pt x="4287" y="2771"/>
                    <a:pt x="4884" y="1429"/>
                    <a:pt x="4996" y="124"/>
                  </a:cubicBezTo>
                  <a:cubicBezTo>
                    <a:pt x="4996" y="37"/>
                    <a:pt x="4932" y="1"/>
                    <a:pt x="4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3"/>
            <p:cNvSpPr/>
            <p:nvPr/>
          </p:nvSpPr>
          <p:spPr>
            <a:xfrm>
              <a:off x="4286225" y="456675"/>
              <a:ext cx="139825" cy="397200"/>
            </a:xfrm>
            <a:custGeom>
              <a:avLst/>
              <a:gdLst/>
              <a:ahLst/>
              <a:cxnLst/>
              <a:rect l="l" t="t" r="r" b="b"/>
              <a:pathLst>
                <a:path w="5593" h="15888" extrusionOk="0">
                  <a:moveTo>
                    <a:pt x="5475" y="1"/>
                  </a:moveTo>
                  <a:cubicBezTo>
                    <a:pt x="5446" y="1"/>
                    <a:pt x="5420" y="17"/>
                    <a:pt x="5407" y="56"/>
                  </a:cubicBezTo>
                  <a:lnTo>
                    <a:pt x="5407" y="19"/>
                  </a:lnTo>
                  <a:cubicBezTo>
                    <a:pt x="4847" y="1249"/>
                    <a:pt x="4363" y="2479"/>
                    <a:pt x="3953" y="3747"/>
                  </a:cubicBezTo>
                  <a:cubicBezTo>
                    <a:pt x="3468" y="5089"/>
                    <a:pt x="3021" y="6431"/>
                    <a:pt x="2573" y="7773"/>
                  </a:cubicBezTo>
                  <a:lnTo>
                    <a:pt x="1231" y="11725"/>
                  </a:lnTo>
                  <a:lnTo>
                    <a:pt x="560" y="13700"/>
                  </a:lnTo>
                  <a:cubicBezTo>
                    <a:pt x="337" y="14334"/>
                    <a:pt x="1" y="15005"/>
                    <a:pt x="38" y="15676"/>
                  </a:cubicBezTo>
                  <a:cubicBezTo>
                    <a:pt x="38" y="15782"/>
                    <a:pt x="169" y="15887"/>
                    <a:pt x="298" y="15887"/>
                  </a:cubicBezTo>
                  <a:cubicBezTo>
                    <a:pt x="351" y="15887"/>
                    <a:pt x="405" y="15869"/>
                    <a:pt x="448" y="15825"/>
                  </a:cubicBezTo>
                  <a:cubicBezTo>
                    <a:pt x="747" y="15341"/>
                    <a:pt x="1008" y="14782"/>
                    <a:pt x="1119" y="14222"/>
                  </a:cubicBezTo>
                  <a:cubicBezTo>
                    <a:pt x="1343" y="13551"/>
                    <a:pt x="1567" y="12918"/>
                    <a:pt x="1790" y="12247"/>
                  </a:cubicBezTo>
                  <a:cubicBezTo>
                    <a:pt x="2238" y="10867"/>
                    <a:pt x="2685" y="9525"/>
                    <a:pt x="3132" y="8183"/>
                  </a:cubicBezTo>
                  <a:cubicBezTo>
                    <a:pt x="3543" y="6878"/>
                    <a:pt x="3990" y="5536"/>
                    <a:pt x="4400" y="4231"/>
                  </a:cubicBezTo>
                  <a:cubicBezTo>
                    <a:pt x="4885" y="2889"/>
                    <a:pt x="5295" y="1510"/>
                    <a:pt x="5593" y="131"/>
                  </a:cubicBezTo>
                  <a:cubicBezTo>
                    <a:pt x="5593" y="58"/>
                    <a:pt x="5530" y="1"/>
                    <a:pt x="5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3"/>
            <p:cNvSpPr/>
            <p:nvPr/>
          </p:nvSpPr>
          <p:spPr>
            <a:xfrm>
              <a:off x="4395275" y="407475"/>
              <a:ext cx="140750" cy="366550"/>
            </a:xfrm>
            <a:custGeom>
              <a:avLst/>
              <a:gdLst/>
              <a:ahLst/>
              <a:cxnLst/>
              <a:rect l="l" t="t" r="r" b="b"/>
              <a:pathLst>
                <a:path w="5630" h="14662" extrusionOk="0">
                  <a:moveTo>
                    <a:pt x="5411" y="1"/>
                  </a:moveTo>
                  <a:cubicBezTo>
                    <a:pt x="5347" y="1"/>
                    <a:pt x="5286" y="37"/>
                    <a:pt x="5257" y="123"/>
                  </a:cubicBezTo>
                  <a:lnTo>
                    <a:pt x="5220" y="85"/>
                  </a:lnTo>
                  <a:cubicBezTo>
                    <a:pt x="4325" y="2583"/>
                    <a:pt x="3505" y="5118"/>
                    <a:pt x="2610" y="7616"/>
                  </a:cubicBezTo>
                  <a:cubicBezTo>
                    <a:pt x="2163" y="8846"/>
                    <a:pt x="1678" y="10076"/>
                    <a:pt x="1231" y="11307"/>
                  </a:cubicBezTo>
                  <a:lnTo>
                    <a:pt x="523" y="13096"/>
                  </a:lnTo>
                  <a:cubicBezTo>
                    <a:pt x="336" y="13544"/>
                    <a:pt x="1" y="14103"/>
                    <a:pt x="224" y="14587"/>
                  </a:cubicBezTo>
                  <a:cubicBezTo>
                    <a:pt x="262" y="14662"/>
                    <a:pt x="299" y="14662"/>
                    <a:pt x="374" y="14662"/>
                  </a:cubicBezTo>
                  <a:cubicBezTo>
                    <a:pt x="821" y="14476"/>
                    <a:pt x="933" y="13991"/>
                    <a:pt x="1082" y="13581"/>
                  </a:cubicBezTo>
                  <a:cubicBezTo>
                    <a:pt x="1343" y="12947"/>
                    <a:pt x="1604" y="12351"/>
                    <a:pt x="1827" y="11717"/>
                  </a:cubicBezTo>
                  <a:cubicBezTo>
                    <a:pt x="2275" y="10449"/>
                    <a:pt x="2722" y="9182"/>
                    <a:pt x="3170" y="7914"/>
                  </a:cubicBezTo>
                  <a:cubicBezTo>
                    <a:pt x="4064" y="5342"/>
                    <a:pt x="4959" y="2807"/>
                    <a:pt x="5630" y="235"/>
                  </a:cubicBezTo>
                  <a:cubicBezTo>
                    <a:pt x="5630" y="96"/>
                    <a:pt x="5516" y="1"/>
                    <a:pt x="5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3"/>
            <p:cNvSpPr/>
            <p:nvPr/>
          </p:nvSpPr>
          <p:spPr>
            <a:xfrm>
              <a:off x="4512700" y="343400"/>
              <a:ext cx="146350" cy="369550"/>
            </a:xfrm>
            <a:custGeom>
              <a:avLst/>
              <a:gdLst/>
              <a:ahLst/>
              <a:cxnLst/>
              <a:rect l="l" t="t" r="r" b="b"/>
              <a:pathLst>
                <a:path w="5854" h="14782" extrusionOk="0">
                  <a:moveTo>
                    <a:pt x="5754" y="0"/>
                  </a:moveTo>
                  <a:cubicBezTo>
                    <a:pt x="5725" y="0"/>
                    <a:pt x="5694" y="12"/>
                    <a:pt x="5668" y="39"/>
                  </a:cubicBezTo>
                  <a:lnTo>
                    <a:pt x="5668" y="76"/>
                  </a:lnTo>
                  <a:cubicBezTo>
                    <a:pt x="5146" y="1195"/>
                    <a:pt x="4736" y="2388"/>
                    <a:pt x="4288" y="3543"/>
                  </a:cubicBezTo>
                  <a:cubicBezTo>
                    <a:pt x="3804" y="4811"/>
                    <a:pt x="3319" y="6078"/>
                    <a:pt x="2797" y="7346"/>
                  </a:cubicBezTo>
                  <a:cubicBezTo>
                    <a:pt x="2312" y="8613"/>
                    <a:pt x="1865" y="9769"/>
                    <a:pt x="1343" y="10999"/>
                  </a:cubicBezTo>
                  <a:cubicBezTo>
                    <a:pt x="1082" y="11633"/>
                    <a:pt x="821" y="12267"/>
                    <a:pt x="560" y="12863"/>
                  </a:cubicBezTo>
                  <a:cubicBezTo>
                    <a:pt x="299" y="13460"/>
                    <a:pt x="1" y="13982"/>
                    <a:pt x="38" y="14615"/>
                  </a:cubicBezTo>
                  <a:cubicBezTo>
                    <a:pt x="38" y="14715"/>
                    <a:pt x="121" y="14781"/>
                    <a:pt x="198" y="14781"/>
                  </a:cubicBezTo>
                  <a:cubicBezTo>
                    <a:pt x="237" y="14781"/>
                    <a:pt x="274" y="14764"/>
                    <a:pt x="299" y="14727"/>
                  </a:cubicBezTo>
                  <a:cubicBezTo>
                    <a:pt x="709" y="14317"/>
                    <a:pt x="1008" y="13832"/>
                    <a:pt x="1194" y="13273"/>
                  </a:cubicBezTo>
                  <a:cubicBezTo>
                    <a:pt x="1418" y="12677"/>
                    <a:pt x="1641" y="12080"/>
                    <a:pt x="1902" y="11484"/>
                  </a:cubicBezTo>
                  <a:cubicBezTo>
                    <a:pt x="2424" y="10254"/>
                    <a:pt x="2909" y="8986"/>
                    <a:pt x="3356" y="7719"/>
                  </a:cubicBezTo>
                  <a:cubicBezTo>
                    <a:pt x="3841" y="6451"/>
                    <a:pt x="4251" y="5258"/>
                    <a:pt x="4661" y="3991"/>
                  </a:cubicBezTo>
                  <a:cubicBezTo>
                    <a:pt x="5146" y="2723"/>
                    <a:pt x="5556" y="1418"/>
                    <a:pt x="5854" y="113"/>
                  </a:cubicBezTo>
                  <a:cubicBezTo>
                    <a:pt x="5854" y="41"/>
                    <a:pt x="5807" y="0"/>
                    <a:pt x="5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3"/>
            <p:cNvSpPr/>
            <p:nvPr/>
          </p:nvSpPr>
          <p:spPr>
            <a:xfrm>
              <a:off x="4629200" y="278150"/>
              <a:ext cx="151025" cy="379250"/>
            </a:xfrm>
            <a:custGeom>
              <a:avLst/>
              <a:gdLst/>
              <a:ahLst/>
              <a:cxnLst/>
              <a:rect l="l" t="t" r="r" b="b"/>
              <a:pathLst>
                <a:path w="6041" h="15170" extrusionOk="0">
                  <a:moveTo>
                    <a:pt x="5941" y="1"/>
                  </a:moveTo>
                  <a:cubicBezTo>
                    <a:pt x="5911" y="1"/>
                    <a:pt x="5880" y="13"/>
                    <a:pt x="5854" y="39"/>
                  </a:cubicBezTo>
                  <a:cubicBezTo>
                    <a:pt x="5556" y="487"/>
                    <a:pt x="5332" y="1009"/>
                    <a:pt x="5146" y="1568"/>
                  </a:cubicBezTo>
                  <a:cubicBezTo>
                    <a:pt x="4885" y="2202"/>
                    <a:pt x="4624" y="2835"/>
                    <a:pt x="4363" y="3469"/>
                  </a:cubicBezTo>
                  <a:cubicBezTo>
                    <a:pt x="3878" y="4774"/>
                    <a:pt x="3356" y="6041"/>
                    <a:pt x="2834" y="7346"/>
                  </a:cubicBezTo>
                  <a:lnTo>
                    <a:pt x="1380" y="11111"/>
                  </a:lnTo>
                  <a:cubicBezTo>
                    <a:pt x="1119" y="11745"/>
                    <a:pt x="896" y="12379"/>
                    <a:pt x="635" y="13050"/>
                  </a:cubicBezTo>
                  <a:cubicBezTo>
                    <a:pt x="374" y="13684"/>
                    <a:pt x="1" y="14317"/>
                    <a:pt x="38" y="14951"/>
                  </a:cubicBezTo>
                  <a:cubicBezTo>
                    <a:pt x="38" y="15077"/>
                    <a:pt x="158" y="15169"/>
                    <a:pt x="270" y="15169"/>
                  </a:cubicBezTo>
                  <a:cubicBezTo>
                    <a:pt x="323" y="15169"/>
                    <a:pt x="375" y="15149"/>
                    <a:pt x="411" y="15100"/>
                  </a:cubicBezTo>
                  <a:cubicBezTo>
                    <a:pt x="858" y="14728"/>
                    <a:pt x="970" y="14057"/>
                    <a:pt x="1194" y="13535"/>
                  </a:cubicBezTo>
                  <a:cubicBezTo>
                    <a:pt x="1418" y="12901"/>
                    <a:pt x="1641" y="12267"/>
                    <a:pt x="1902" y="11596"/>
                  </a:cubicBezTo>
                  <a:cubicBezTo>
                    <a:pt x="2387" y="10291"/>
                    <a:pt x="2872" y="9024"/>
                    <a:pt x="3356" y="7719"/>
                  </a:cubicBezTo>
                  <a:cubicBezTo>
                    <a:pt x="3841" y="6414"/>
                    <a:pt x="4288" y="5184"/>
                    <a:pt x="4773" y="3954"/>
                  </a:cubicBezTo>
                  <a:cubicBezTo>
                    <a:pt x="4996" y="3283"/>
                    <a:pt x="5220" y="2649"/>
                    <a:pt x="5444" y="1978"/>
                  </a:cubicBezTo>
                  <a:cubicBezTo>
                    <a:pt x="5742" y="1381"/>
                    <a:pt x="5928" y="748"/>
                    <a:pt x="6040" y="114"/>
                  </a:cubicBezTo>
                  <a:cubicBezTo>
                    <a:pt x="6040" y="42"/>
                    <a:pt x="5994" y="1"/>
                    <a:pt x="5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3"/>
            <p:cNvSpPr/>
            <p:nvPr/>
          </p:nvSpPr>
          <p:spPr>
            <a:xfrm>
              <a:off x="4752225" y="302250"/>
              <a:ext cx="120250" cy="303900"/>
            </a:xfrm>
            <a:custGeom>
              <a:avLst/>
              <a:gdLst/>
              <a:ahLst/>
              <a:cxnLst/>
              <a:rect l="l" t="t" r="r" b="b"/>
              <a:pathLst>
                <a:path w="4810" h="12156" extrusionOk="0">
                  <a:moveTo>
                    <a:pt x="4642" y="1"/>
                  </a:moveTo>
                  <a:cubicBezTo>
                    <a:pt x="4590" y="1"/>
                    <a:pt x="4540" y="25"/>
                    <a:pt x="4512" y="82"/>
                  </a:cubicBezTo>
                  <a:cubicBezTo>
                    <a:pt x="4214" y="529"/>
                    <a:pt x="4027" y="1051"/>
                    <a:pt x="3915" y="1573"/>
                  </a:cubicBezTo>
                  <a:cubicBezTo>
                    <a:pt x="3766" y="2058"/>
                    <a:pt x="3580" y="2542"/>
                    <a:pt x="3431" y="3027"/>
                  </a:cubicBezTo>
                  <a:cubicBezTo>
                    <a:pt x="3058" y="4034"/>
                    <a:pt x="2685" y="5040"/>
                    <a:pt x="2312" y="6047"/>
                  </a:cubicBezTo>
                  <a:cubicBezTo>
                    <a:pt x="1902" y="7053"/>
                    <a:pt x="1492" y="8097"/>
                    <a:pt x="1045" y="9104"/>
                  </a:cubicBezTo>
                  <a:cubicBezTo>
                    <a:pt x="858" y="9588"/>
                    <a:pt x="635" y="10036"/>
                    <a:pt x="448" y="10558"/>
                  </a:cubicBezTo>
                  <a:cubicBezTo>
                    <a:pt x="187" y="10968"/>
                    <a:pt x="38" y="11452"/>
                    <a:pt x="1" y="11937"/>
                  </a:cubicBezTo>
                  <a:cubicBezTo>
                    <a:pt x="1" y="12063"/>
                    <a:pt x="121" y="12155"/>
                    <a:pt x="244" y="12155"/>
                  </a:cubicBezTo>
                  <a:cubicBezTo>
                    <a:pt x="303" y="12155"/>
                    <a:pt x="363" y="12134"/>
                    <a:pt x="411" y="12086"/>
                  </a:cubicBezTo>
                  <a:cubicBezTo>
                    <a:pt x="746" y="11713"/>
                    <a:pt x="1007" y="11229"/>
                    <a:pt x="1157" y="10707"/>
                  </a:cubicBezTo>
                  <a:cubicBezTo>
                    <a:pt x="1343" y="10259"/>
                    <a:pt x="1529" y="9849"/>
                    <a:pt x="1716" y="9402"/>
                  </a:cubicBezTo>
                  <a:cubicBezTo>
                    <a:pt x="2126" y="8358"/>
                    <a:pt x="2499" y="7351"/>
                    <a:pt x="2909" y="6308"/>
                  </a:cubicBezTo>
                  <a:cubicBezTo>
                    <a:pt x="3282" y="5264"/>
                    <a:pt x="3654" y="4220"/>
                    <a:pt x="3990" y="3176"/>
                  </a:cubicBezTo>
                  <a:cubicBezTo>
                    <a:pt x="4139" y="2691"/>
                    <a:pt x="4325" y="2207"/>
                    <a:pt x="4474" y="1722"/>
                  </a:cubicBezTo>
                  <a:cubicBezTo>
                    <a:pt x="4661" y="1200"/>
                    <a:pt x="4773" y="678"/>
                    <a:pt x="4810" y="156"/>
                  </a:cubicBezTo>
                  <a:cubicBezTo>
                    <a:pt x="4810" y="64"/>
                    <a:pt x="4725" y="1"/>
                    <a:pt x="4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3"/>
            <p:cNvSpPr/>
            <p:nvPr/>
          </p:nvSpPr>
          <p:spPr>
            <a:xfrm>
              <a:off x="4845500" y="333050"/>
              <a:ext cx="106200" cy="242550"/>
            </a:xfrm>
            <a:custGeom>
              <a:avLst/>
              <a:gdLst/>
              <a:ahLst/>
              <a:cxnLst/>
              <a:rect l="l" t="t" r="r" b="b"/>
              <a:pathLst>
                <a:path w="4248" h="9702" extrusionOk="0">
                  <a:moveTo>
                    <a:pt x="4040" y="1"/>
                  </a:moveTo>
                  <a:cubicBezTo>
                    <a:pt x="3963" y="1"/>
                    <a:pt x="3884" y="40"/>
                    <a:pt x="3838" y="117"/>
                  </a:cubicBezTo>
                  <a:lnTo>
                    <a:pt x="3838" y="80"/>
                  </a:lnTo>
                  <a:cubicBezTo>
                    <a:pt x="3465" y="788"/>
                    <a:pt x="3129" y="1534"/>
                    <a:pt x="2906" y="2280"/>
                  </a:cubicBezTo>
                  <a:cubicBezTo>
                    <a:pt x="2607" y="3062"/>
                    <a:pt x="2309" y="3845"/>
                    <a:pt x="2011" y="4628"/>
                  </a:cubicBezTo>
                  <a:cubicBezTo>
                    <a:pt x="1675" y="5411"/>
                    <a:pt x="1340" y="6231"/>
                    <a:pt x="1004" y="7014"/>
                  </a:cubicBezTo>
                  <a:cubicBezTo>
                    <a:pt x="669" y="7797"/>
                    <a:pt x="333" y="8468"/>
                    <a:pt x="72" y="9251"/>
                  </a:cubicBezTo>
                  <a:cubicBezTo>
                    <a:pt x="0" y="9515"/>
                    <a:pt x="207" y="9702"/>
                    <a:pt x="422" y="9702"/>
                  </a:cubicBezTo>
                  <a:cubicBezTo>
                    <a:pt x="542" y="9702"/>
                    <a:pt x="664" y="9645"/>
                    <a:pt x="743" y="9512"/>
                  </a:cubicBezTo>
                  <a:cubicBezTo>
                    <a:pt x="1079" y="8804"/>
                    <a:pt x="1415" y="8058"/>
                    <a:pt x="1675" y="7275"/>
                  </a:cubicBezTo>
                  <a:cubicBezTo>
                    <a:pt x="1974" y="6492"/>
                    <a:pt x="2272" y="5672"/>
                    <a:pt x="2607" y="4889"/>
                  </a:cubicBezTo>
                  <a:cubicBezTo>
                    <a:pt x="2943" y="4069"/>
                    <a:pt x="3204" y="3323"/>
                    <a:pt x="3502" y="2541"/>
                  </a:cubicBezTo>
                  <a:cubicBezTo>
                    <a:pt x="3838" y="1795"/>
                    <a:pt x="4099" y="1012"/>
                    <a:pt x="4248" y="229"/>
                  </a:cubicBezTo>
                  <a:cubicBezTo>
                    <a:pt x="4248" y="77"/>
                    <a:pt x="4146" y="1"/>
                    <a:pt x="4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3"/>
            <p:cNvSpPr/>
            <p:nvPr/>
          </p:nvSpPr>
          <p:spPr>
            <a:xfrm>
              <a:off x="3404575" y="745100"/>
              <a:ext cx="126775" cy="210900"/>
            </a:xfrm>
            <a:custGeom>
              <a:avLst/>
              <a:gdLst/>
              <a:ahLst/>
              <a:cxnLst/>
              <a:rect l="l" t="t" r="r" b="b"/>
              <a:pathLst>
                <a:path w="5071" h="8436" extrusionOk="0">
                  <a:moveTo>
                    <a:pt x="4660" y="0"/>
                  </a:moveTo>
                  <a:cubicBezTo>
                    <a:pt x="4015" y="0"/>
                    <a:pt x="3724" y="942"/>
                    <a:pt x="3505" y="1418"/>
                  </a:cubicBezTo>
                  <a:cubicBezTo>
                    <a:pt x="3095" y="2201"/>
                    <a:pt x="2684" y="2984"/>
                    <a:pt x="2274" y="3767"/>
                  </a:cubicBezTo>
                  <a:lnTo>
                    <a:pt x="1081" y="6078"/>
                  </a:lnTo>
                  <a:lnTo>
                    <a:pt x="522" y="7159"/>
                  </a:lnTo>
                  <a:cubicBezTo>
                    <a:pt x="336" y="7494"/>
                    <a:pt x="0" y="7867"/>
                    <a:pt x="149" y="8240"/>
                  </a:cubicBezTo>
                  <a:cubicBezTo>
                    <a:pt x="180" y="8364"/>
                    <a:pt x="288" y="8436"/>
                    <a:pt x="409" y="8436"/>
                  </a:cubicBezTo>
                  <a:cubicBezTo>
                    <a:pt x="434" y="8436"/>
                    <a:pt x="459" y="8433"/>
                    <a:pt x="485" y="8426"/>
                  </a:cubicBezTo>
                  <a:cubicBezTo>
                    <a:pt x="820" y="8352"/>
                    <a:pt x="932" y="7979"/>
                    <a:pt x="1081" y="7681"/>
                  </a:cubicBezTo>
                  <a:lnTo>
                    <a:pt x="1566" y="6712"/>
                  </a:lnTo>
                  <a:cubicBezTo>
                    <a:pt x="1939" y="6003"/>
                    <a:pt x="2274" y="5295"/>
                    <a:pt x="2647" y="4624"/>
                  </a:cubicBezTo>
                  <a:cubicBezTo>
                    <a:pt x="3020" y="3916"/>
                    <a:pt x="3355" y="3207"/>
                    <a:pt x="3728" y="2536"/>
                  </a:cubicBezTo>
                  <a:cubicBezTo>
                    <a:pt x="3877" y="2201"/>
                    <a:pt x="4064" y="1865"/>
                    <a:pt x="4213" y="1530"/>
                  </a:cubicBezTo>
                  <a:cubicBezTo>
                    <a:pt x="4287" y="1343"/>
                    <a:pt x="4399" y="1157"/>
                    <a:pt x="4474" y="971"/>
                  </a:cubicBezTo>
                  <a:cubicBezTo>
                    <a:pt x="4586" y="784"/>
                    <a:pt x="4623" y="598"/>
                    <a:pt x="4772" y="523"/>
                  </a:cubicBezTo>
                  <a:cubicBezTo>
                    <a:pt x="5070" y="449"/>
                    <a:pt x="4996" y="1"/>
                    <a:pt x="4698" y="1"/>
                  </a:cubicBezTo>
                  <a:cubicBezTo>
                    <a:pt x="4685" y="1"/>
                    <a:pt x="4672" y="0"/>
                    <a:pt x="4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3"/>
            <p:cNvSpPr/>
            <p:nvPr/>
          </p:nvSpPr>
          <p:spPr>
            <a:xfrm>
              <a:off x="3461425" y="739275"/>
              <a:ext cx="146350" cy="279875"/>
            </a:xfrm>
            <a:custGeom>
              <a:avLst/>
              <a:gdLst/>
              <a:ahLst/>
              <a:cxnLst/>
              <a:rect l="l" t="t" r="r" b="b"/>
              <a:pathLst>
                <a:path w="5854" h="11195" extrusionOk="0">
                  <a:moveTo>
                    <a:pt x="5800" y="0"/>
                  </a:moveTo>
                  <a:cubicBezTo>
                    <a:pt x="5793" y="0"/>
                    <a:pt x="5786" y="3"/>
                    <a:pt x="5779" y="11"/>
                  </a:cubicBezTo>
                  <a:lnTo>
                    <a:pt x="5779" y="48"/>
                  </a:lnTo>
                  <a:cubicBezTo>
                    <a:pt x="5480" y="346"/>
                    <a:pt x="5220" y="682"/>
                    <a:pt x="5033" y="1092"/>
                  </a:cubicBezTo>
                  <a:cubicBezTo>
                    <a:pt x="4735" y="1539"/>
                    <a:pt x="4437" y="2061"/>
                    <a:pt x="4176" y="2546"/>
                  </a:cubicBezTo>
                  <a:cubicBezTo>
                    <a:pt x="3616" y="3552"/>
                    <a:pt x="3095" y="4521"/>
                    <a:pt x="2573" y="5528"/>
                  </a:cubicBezTo>
                  <a:cubicBezTo>
                    <a:pt x="2051" y="6535"/>
                    <a:pt x="1566" y="7541"/>
                    <a:pt x="1081" y="8585"/>
                  </a:cubicBezTo>
                  <a:cubicBezTo>
                    <a:pt x="821" y="9070"/>
                    <a:pt x="597" y="9591"/>
                    <a:pt x="373" y="10113"/>
                  </a:cubicBezTo>
                  <a:cubicBezTo>
                    <a:pt x="224" y="10449"/>
                    <a:pt x="0" y="10784"/>
                    <a:pt x="187" y="11120"/>
                  </a:cubicBezTo>
                  <a:cubicBezTo>
                    <a:pt x="224" y="11195"/>
                    <a:pt x="299" y="11195"/>
                    <a:pt x="373" y="11195"/>
                  </a:cubicBezTo>
                  <a:cubicBezTo>
                    <a:pt x="783" y="11083"/>
                    <a:pt x="895" y="10635"/>
                    <a:pt x="1081" y="10263"/>
                  </a:cubicBezTo>
                  <a:cubicBezTo>
                    <a:pt x="1305" y="9741"/>
                    <a:pt x="1529" y="9256"/>
                    <a:pt x="1790" y="8734"/>
                  </a:cubicBezTo>
                  <a:cubicBezTo>
                    <a:pt x="2237" y="7727"/>
                    <a:pt x="2722" y="6721"/>
                    <a:pt x="3169" y="5752"/>
                  </a:cubicBezTo>
                  <a:cubicBezTo>
                    <a:pt x="3654" y="4782"/>
                    <a:pt x="4138" y="3776"/>
                    <a:pt x="4623" y="2807"/>
                  </a:cubicBezTo>
                  <a:cubicBezTo>
                    <a:pt x="4884" y="2322"/>
                    <a:pt x="5145" y="1800"/>
                    <a:pt x="5406" y="1315"/>
                  </a:cubicBezTo>
                  <a:cubicBezTo>
                    <a:pt x="5630" y="943"/>
                    <a:pt x="5779" y="495"/>
                    <a:pt x="5853" y="85"/>
                  </a:cubicBezTo>
                  <a:cubicBezTo>
                    <a:pt x="5853" y="55"/>
                    <a:pt x="5829" y="0"/>
                    <a:pt x="5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3"/>
            <p:cNvSpPr/>
            <p:nvPr/>
          </p:nvSpPr>
          <p:spPr>
            <a:xfrm>
              <a:off x="3544375" y="736125"/>
              <a:ext cx="161925" cy="306125"/>
            </a:xfrm>
            <a:custGeom>
              <a:avLst/>
              <a:gdLst/>
              <a:ahLst/>
              <a:cxnLst/>
              <a:rect l="l" t="t" r="r" b="b"/>
              <a:pathLst>
                <a:path w="6477" h="12245" extrusionOk="0">
                  <a:moveTo>
                    <a:pt x="6269" y="0"/>
                  </a:moveTo>
                  <a:cubicBezTo>
                    <a:pt x="6227" y="0"/>
                    <a:pt x="6184" y="18"/>
                    <a:pt x="6151" y="62"/>
                  </a:cubicBezTo>
                  <a:cubicBezTo>
                    <a:pt x="5518" y="957"/>
                    <a:pt x="4996" y="1926"/>
                    <a:pt x="4548" y="2933"/>
                  </a:cubicBezTo>
                  <a:cubicBezTo>
                    <a:pt x="3989" y="3976"/>
                    <a:pt x="3430" y="5020"/>
                    <a:pt x="2871" y="6064"/>
                  </a:cubicBezTo>
                  <a:lnTo>
                    <a:pt x="1305" y="9158"/>
                  </a:lnTo>
                  <a:lnTo>
                    <a:pt x="522" y="10687"/>
                  </a:lnTo>
                  <a:cubicBezTo>
                    <a:pt x="224" y="11097"/>
                    <a:pt x="38" y="11581"/>
                    <a:pt x="0" y="12066"/>
                  </a:cubicBezTo>
                  <a:cubicBezTo>
                    <a:pt x="0" y="12175"/>
                    <a:pt x="80" y="12244"/>
                    <a:pt x="167" y="12244"/>
                  </a:cubicBezTo>
                  <a:cubicBezTo>
                    <a:pt x="199" y="12244"/>
                    <a:pt x="231" y="12235"/>
                    <a:pt x="261" y="12215"/>
                  </a:cubicBezTo>
                  <a:cubicBezTo>
                    <a:pt x="634" y="11880"/>
                    <a:pt x="932" y="11507"/>
                    <a:pt x="1119" y="11022"/>
                  </a:cubicBezTo>
                  <a:lnTo>
                    <a:pt x="1827" y="9606"/>
                  </a:lnTo>
                  <a:lnTo>
                    <a:pt x="3467" y="6400"/>
                  </a:lnTo>
                  <a:cubicBezTo>
                    <a:pt x="3989" y="5393"/>
                    <a:pt x="4511" y="4349"/>
                    <a:pt x="4996" y="3305"/>
                  </a:cubicBezTo>
                  <a:cubicBezTo>
                    <a:pt x="5518" y="2262"/>
                    <a:pt x="6151" y="1292"/>
                    <a:pt x="6450" y="211"/>
                  </a:cubicBezTo>
                  <a:cubicBezTo>
                    <a:pt x="6476" y="106"/>
                    <a:pt x="6372" y="0"/>
                    <a:pt x="6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3"/>
            <p:cNvSpPr/>
            <p:nvPr/>
          </p:nvSpPr>
          <p:spPr>
            <a:xfrm>
              <a:off x="3676700" y="731825"/>
              <a:ext cx="161625" cy="300175"/>
            </a:xfrm>
            <a:custGeom>
              <a:avLst/>
              <a:gdLst/>
              <a:ahLst/>
              <a:cxnLst/>
              <a:rect l="l" t="t" r="r" b="b"/>
              <a:pathLst>
                <a:path w="6465" h="12007" extrusionOk="0">
                  <a:moveTo>
                    <a:pt x="6239" y="0"/>
                  </a:moveTo>
                  <a:cubicBezTo>
                    <a:pt x="6183" y="0"/>
                    <a:pt x="6125" y="26"/>
                    <a:pt x="6078" y="85"/>
                  </a:cubicBezTo>
                  <a:lnTo>
                    <a:pt x="6078" y="48"/>
                  </a:lnTo>
                  <a:cubicBezTo>
                    <a:pt x="4847" y="1949"/>
                    <a:pt x="3766" y="4037"/>
                    <a:pt x="2722" y="6050"/>
                  </a:cubicBezTo>
                  <a:cubicBezTo>
                    <a:pt x="2163" y="7056"/>
                    <a:pt x="1679" y="8025"/>
                    <a:pt x="1157" y="9032"/>
                  </a:cubicBezTo>
                  <a:cubicBezTo>
                    <a:pt x="896" y="9554"/>
                    <a:pt x="635" y="10039"/>
                    <a:pt x="374" y="10561"/>
                  </a:cubicBezTo>
                  <a:cubicBezTo>
                    <a:pt x="113" y="10933"/>
                    <a:pt x="1" y="11381"/>
                    <a:pt x="1" y="11828"/>
                  </a:cubicBezTo>
                  <a:cubicBezTo>
                    <a:pt x="28" y="11937"/>
                    <a:pt x="135" y="12006"/>
                    <a:pt x="235" y="12006"/>
                  </a:cubicBezTo>
                  <a:cubicBezTo>
                    <a:pt x="271" y="12006"/>
                    <a:pt x="307" y="11997"/>
                    <a:pt x="337" y="11977"/>
                  </a:cubicBezTo>
                  <a:cubicBezTo>
                    <a:pt x="821" y="11716"/>
                    <a:pt x="933" y="11194"/>
                    <a:pt x="1157" y="10747"/>
                  </a:cubicBezTo>
                  <a:cubicBezTo>
                    <a:pt x="1380" y="10300"/>
                    <a:pt x="1641" y="9815"/>
                    <a:pt x="1865" y="9368"/>
                  </a:cubicBezTo>
                  <a:cubicBezTo>
                    <a:pt x="2350" y="8324"/>
                    <a:pt x="2834" y="7317"/>
                    <a:pt x="3356" y="6311"/>
                  </a:cubicBezTo>
                  <a:cubicBezTo>
                    <a:pt x="4363" y="4298"/>
                    <a:pt x="5481" y="2322"/>
                    <a:pt x="6413" y="271"/>
                  </a:cubicBezTo>
                  <a:cubicBezTo>
                    <a:pt x="6464" y="118"/>
                    <a:pt x="6358" y="0"/>
                    <a:pt x="6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3"/>
            <p:cNvSpPr/>
            <p:nvPr/>
          </p:nvSpPr>
          <p:spPr>
            <a:xfrm>
              <a:off x="3816500" y="722125"/>
              <a:ext cx="166650" cy="287150"/>
            </a:xfrm>
            <a:custGeom>
              <a:avLst/>
              <a:gdLst/>
              <a:ahLst/>
              <a:cxnLst/>
              <a:rect l="l" t="t" r="r" b="b"/>
              <a:pathLst>
                <a:path w="6666" h="11486" extrusionOk="0">
                  <a:moveTo>
                    <a:pt x="6543" y="1"/>
                  </a:moveTo>
                  <a:cubicBezTo>
                    <a:pt x="6524" y="1"/>
                    <a:pt x="6505" y="8"/>
                    <a:pt x="6488" y="26"/>
                  </a:cubicBezTo>
                  <a:lnTo>
                    <a:pt x="6488" y="63"/>
                  </a:lnTo>
                  <a:cubicBezTo>
                    <a:pt x="5817" y="883"/>
                    <a:pt x="5183" y="1815"/>
                    <a:pt x="4624" y="2747"/>
                  </a:cubicBezTo>
                  <a:cubicBezTo>
                    <a:pt x="4027" y="3716"/>
                    <a:pt x="3431" y="4686"/>
                    <a:pt x="2834" y="5692"/>
                  </a:cubicBezTo>
                  <a:cubicBezTo>
                    <a:pt x="2275" y="6699"/>
                    <a:pt x="1716" y="7705"/>
                    <a:pt x="1194" y="8712"/>
                  </a:cubicBezTo>
                  <a:cubicBezTo>
                    <a:pt x="896" y="9196"/>
                    <a:pt x="635" y="9718"/>
                    <a:pt x="374" y="10240"/>
                  </a:cubicBezTo>
                  <a:cubicBezTo>
                    <a:pt x="113" y="10576"/>
                    <a:pt x="1" y="10986"/>
                    <a:pt x="76" y="11396"/>
                  </a:cubicBezTo>
                  <a:cubicBezTo>
                    <a:pt x="76" y="11450"/>
                    <a:pt x="115" y="11485"/>
                    <a:pt x="166" y="11485"/>
                  </a:cubicBezTo>
                  <a:cubicBezTo>
                    <a:pt x="185" y="11485"/>
                    <a:pt x="205" y="11480"/>
                    <a:pt x="225" y="11470"/>
                  </a:cubicBezTo>
                  <a:cubicBezTo>
                    <a:pt x="597" y="11321"/>
                    <a:pt x="747" y="10949"/>
                    <a:pt x="970" y="10538"/>
                  </a:cubicBezTo>
                  <a:cubicBezTo>
                    <a:pt x="1231" y="10054"/>
                    <a:pt x="1492" y="9532"/>
                    <a:pt x="1753" y="9010"/>
                  </a:cubicBezTo>
                  <a:cubicBezTo>
                    <a:pt x="2238" y="8041"/>
                    <a:pt x="2797" y="7034"/>
                    <a:pt x="3319" y="6065"/>
                  </a:cubicBezTo>
                  <a:cubicBezTo>
                    <a:pt x="3878" y="5096"/>
                    <a:pt x="4400" y="4126"/>
                    <a:pt x="4959" y="3157"/>
                  </a:cubicBezTo>
                  <a:cubicBezTo>
                    <a:pt x="5518" y="2188"/>
                    <a:pt x="6152" y="1181"/>
                    <a:pt x="6637" y="137"/>
                  </a:cubicBezTo>
                  <a:cubicBezTo>
                    <a:pt x="6665" y="80"/>
                    <a:pt x="6606" y="1"/>
                    <a:pt x="6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3"/>
            <p:cNvSpPr/>
            <p:nvPr/>
          </p:nvSpPr>
          <p:spPr>
            <a:xfrm>
              <a:off x="3932075" y="725875"/>
              <a:ext cx="162300" cy="270575"/>
            </a:xfrm>
            <a:custGeom>
              <a:avLst/>
              <a:gdLst/>
              <a:ahLst/>
              <a:cxnLst/>
              <a:rect l="l" t="t" r="r" b="b"/>
              <a:pathLst>
                <a:path w="6492" h="10823" extrusionOk="0">
                  <a:moveTo>
                    <a:pt x="6289" y="0"/>
                  </a:moveTo>
                  <a:cubicBezTo>
                    <a:pt x="6249" y="0"/>
                    <a:pt x="6211" y="18"/>
                    <a:pt x="6189" y="62"/>
                  </a:cubicBezTo>
                  <a:cubicBezTo>
                    <a:pt x="4996" y="1777"/>
                    <a:pt x="3990" y="3641"/>
                    <a:pt x="2871" y="5393"/>
                  </a:cubicBezTo>
                  <a:cubicBezTo>
                    <a:pt x="2312" y="6288"/>
                    <a:pt x="1790" y="7182"/>
                    <a:pt x="1268" y="8114"/>
                  </a:cubicBezTo>
                  <a:cubicBezTo>
                    <a:pt x="784" y="8860"/>
                    <a:pt x="113" y="9717"/>
                    <a:pt x="1" y="10649"/>
                  </a:cubicBezTo>
                  <a:cubicBezTo>
                    <a:pt x="1" y="10736"/>
                    <a:pt x="90" y="10823"/>
                    <a:pt x="200" y="10823"/>
                  </a:cubicBezTo>
                  <a:cubicBezTo>
                    <a:pt x="232" y="10823"/>
                    <a:pt x="265" y="10815"/>
                    <a:pt x="299" y="10799"/>
                  </a:cubicBezTo>
                  <a:cubicBezTo>
                    <a:pt x="1007" y="10239"/>
                    <a:pt x="1417" y="9233"/>
                    <a:pt x="1865" y="8450"/>
                  </a:cubicBezTo>
                  <a:cubicBezTo>
                    <a:pt x="2387" y="7518"/>
                    <a:pt x="2908" y="6660"/>
                    <a:pt x="3430" y="5728"/>
                  </a:cubicBezTo>
                  <a:cubicBezTo>
                    <a:pt x="4437" y="3902"/>
                    <a:pt x="5518" y="2112"/>
                    <a:pt x="6413" y="211"/>
                  </a:cubicBezTo>
                  <a:cubicBezTo>
                    <a:pt x="6492" y="106"/>
                    <a:pt x="6385" y="0"/>
                    <a:pt x="6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3"/>
            <p:cNvSpPr/>
            <p:nvPr/>
          </p:nvSpPr>
          <p:spPr>
            <a:xfrm>
              <a:off x="3993600" y="865925"/>
              <a:ext cx="110925" cy="163475"/>
            </a:xfrm>
            <a:custGeom>
              <a:avLst/>
              <a:gdLst/>
              <a:ahLst/>
              <a:cxnLst/>
              <a:rect l="l" t="t" r="r" b="b"/>
              <a:pathLst>
                <a:path w="4437" h="6539" extrusionOk="0">
                  <a:moveTo>
                    <a:pt x="4342" y="1"/>
                  </a:moveTo>
                  <a:cubicBezTo>
                    <a:pt x="4325" y="1"/>
                    <a:pt x="4306" y="5"/>
                    <a:pt x="4287" y="15"/>
                  </a:cubicBezTo>
                  <a:cubicBezTo>
                    <a:pt x="3803" y="499"/>
                    <a:pt x="3393" y="1021"/>
                    <a:pt x="3057" y="1543"/>
                  </a:cubicBezTo>
                  <a:cubicBezTo>
                    <a:pt x="2647" y="2065"/>
                    <a:pt x="2274" y="2624"/>
                    <a:pt x="1939" y="3183"/>
                  </a:cubicBezTo>
                  <a:cubicBezTo>
                    <a:pt x="1566" y="3705"/>
                    <a:pt x="1156" y="4265"/>
                    <a:pt x="783" y="4824"/>
                  </a:cubicBezTo>
                  <a:cubicBezTo>
                    <a:pt x="634" y="5122"/>
                    <a:pt x="410" y="5383"/>
                    <a:pt x="261" y="5681"/>
                  </a:cubicBezTo>
                  <a:cubicBezTo>
                    <a:pt x="75" y="5905"/>
                    <a:pt x="0" y="6166"/>
                    <a:pt x="75" y="6427"/>
                  </a:cubicBezTo>
                  <a:cubicBezTo>
                    <a:pt x="112" y="6501"/>
                    <a:pt x="187" y="6539"/>
                    <a:pt x="224" y="6539"/>
                  </a:cubicBezTo>
                  <a:cubicBezTo>
                    <a:pt x="820" y="6501"/>
                    <a:pt x="1119" y="5756"/>
                    <a:pt x="1379" y="5308"/>
                  </a:cubicBezTo>
                  <a:cubicBezTo>
                    <a:pt x="1752" y="4749"/>
                    <a:pt x="2125" y="4153"/>
                    <a:pt x="2498" y="3556"/>
                  </a:cubicBezTo>
                  <a:cubicBezTo>
                    <a:pt x="2871" y="2997"/>
                    <a:pt x="3206" y="2438"/>
                    <a:pt x="3542" y="1841"/>
                  </a:cubicBezTo>
                  <a:cubicBezTo>
                    <a:pt x="3877" y="1319"/>
                    <a:pt x="4213" y="723"/>
                    <a:pt x="4436" y="126"/>
                  </a:cubicBezTo>
                  <a:cubicBezTo>
                    <a:pt x="4436" y="43"/>
                    <a:pt x="4394" y="1"/>
                    <a:pt x="4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" name="Google Shape;1445;p33"/>
          <p:cNvGrpSpPr/>
          <p:nvPr/>
        </p:nvGrpSpPr>
        <p:grpSpPr>
          <a:xfrm rot="10800000">
            <a:off x="6831858" y="648024"/>
            <a:ext cx="1589697" cy="810369"/>
            <a:chOff x="3397125" y="238650"/>
            <a:chExt cx="1617025" cy="824300"/>
          </a:xfrm>
        </p:grpSpPr>
        <p:sp>
          <p:nvSpPr>
            <p:cNvPr id="1446" name="Google Shape;1446;p33"/>
            <p:cNvSpPr/>
            <p:nvPr/>
          </p:nvSpPr>
          <p:spPr>
            <a:xfrm>
              <a:off x="3413900" y="308200"/>
              <a:ext cx="1320175" cy="454650"/>
            </a:xfrm>
            <a:custGeom>
              <a:avLst/>
              <a:gdLst/>
              <a:ahLst/>
              <a:cxnLst/>
              <a:rect l="l" t="t" r="r" b="b"/>
              <a:pathLst>
                <a:path w="52807" h="18186" extrusionOk="0">
                  <a:moveTo>
                    <a:pt x="51905" y="0"/>
                  </a:moveTo>
                  <a:cubicBezTo>
                    <a:pt x="51818" y="0"/>
                    <a:pt x="51726" y="21"/>
                    <a:pt x="51633" y="68"/>
                  </a:cubicBezTo>
                  <a:cubicBezTo>
                    <a:pt x="47532" y="2118"/>
                    <a:pt x="43431" y="4094"/>
                    <a:pt x="39293" y="6070"/>
                  </a:cubicBezTo>
                  <a:cubicBezTo>
                    <a:pt x="35230" y="7934"/>
                    <a:pt x="31203" y="9872"/>
                    <a:pt x="27214" y="11923"/>
                  </a:cubicBezTo>
                  <a:cubicBezTo>
                    <a:pt x="27028" y="12034"/>
                    <a:pt x="26916" y="12258"/>
                    <a:pt x="26916" y="12482"/>
                  </a:cubicBezTo>
                  <a:cubicBezTo>
                    <a:pt x="27011" y="13646"/>
                    <a:pt x="27078" y="14838"/>
                    <a:pt x="27187" y="16010"/>
                  </a:cubicBezTo>
                  <a:lnTo>
                    <a:pt x="27187" y="16010"/>
                  </a:lnTo>
                  <a:cubicBezTo>
                    <a:pt x="22810" y="16159"/>
                    <a:pt x="18432" y="16369"/>
                    <a:pt x="14055" y="16545"/>
                  </a:cubicBezTo>
                  <a:cubicBezTo>
                    <a:pt x="11743" y="16657"/>
                    <a:pt x="9432" y="16732"/>
                    <a:pt x="7121" y="16843"/>
                  </a:cubicBezTo>
                  <a:lnTo>
                    <a:pt x="3654" y="16993"/>
                  </a:lnTo>
                  <a:cubicBezTo>
                    <a:pt x="3132" y="17030"/>
                    <a:pt x="2572" y="17067"/>
                    <a:pt x="2050" y="17104"/>
                  </a:cubicBezTo>
                  <a:cubicBezTo>
                    <a:pt x="1454" y="17179"/>
                    <a:pt x="895" y="17291"/>
                    <a:pt x="336" y="17440"/>
                  </a:cubicBezTo>
                  <a:cubicBezTo>
                    <a:pt x="0" y="17515"/>
                    <a:pt x="149" y="17962"/>
                    <a:pt x="410" y="17999"/>
                  </a:cubicBezTo>
                  <a:lnTo>
                    <a:pt x="447" y="17999"/>
                  </a:lnTo>
                  <a:cubicBezTo>
                    <a:pt x="1044" y="18111"/>
                    <a:pt x="1678" y="18186"/>
                    <a:pt x="2311" y="18186"/>
                  </a:cubicBezTo>
                  <a:lnTo>
                    <a:pt x="3914" y="18186"/>
                  </a:lnTo>
                  <a:lnTo>
                    <a:pt x="7381" y="18111"/>
                  </a:lnTo>
                  <a:cubicBezTo>
                    <a:pt x="9656" y="18036"/>
                    <a:pt x="11930" y="17962"/>
                    <a:pt x="14204" y="17850"/>
                  </a:cubicBezTo>
                  <a:cubicBezTo>
                    <a:pt x="18789" y="17701"/>
                    <a:pt x="23375" y="17589"/>
                    <a:pt x="27960" y="17403"/>
                  </a:cubicBezTo>
                  <a:cubicBezTo>
                    <a:pt x="28333" y="17403"/>
                    <a:pt x="28668" y="17104"/>
                    <a:pt x="28668" y="16694"/>
                  </a:cubicBezTo>
                  <a:cubicBezTo>
                    <a:pt x="28531" y="15427"/>
                    <a:pt x="28394" y="14128"/>
                    <a:pt x="28228" y="12855"/>
                  </a:cubicBezTo>
                  <a:lnTo>
                    <a:pt x="28228" y="12855"/>
                  </a:lnTo>
                  <a:cubicBezTo>
                    <a:pt x="36068" y="8620"/>
                    <a:pt x="44366" y="5300"/>
                    <a:pt x="52229" y="1111"/>
                  </a:cubicBezTo>
                  <a:cubicBezTo>
                    <a:pt x="52807" y="791"/>
                    <a:pt x="52445" y="0"/>
                    <a:pt x="51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3"/>
            <p:cNvSpPr/>
            <p:nvPr/>
          </p:nvSpPr>
          <p:spPr>
            <a:xfrm>
              <a:off x="3401775" y="549400"/>
              <a:ext cx="1443475" cy="513550"/>
            </a:xfrm>
            <a:custGeom>
              <a:avLst/>
              <a:gdLst/>
              <a:ahLst/>
              <a:cxnLst/>
              <a:rect l="l" t="t" r="r" b="b"/>
              <a:pathLst>
                <a:path w="57739" h="20542" extrusionOk="0">
                  <a:moveTo>
                    <a:pt x="57560" y="0"/>
                  </a:moveTo>
                  <a:cubicBezTo>
                    <a:pt x="56405" y="336"/>
                    <a:pt x="55249" y="821"/>
                    <a:pt x="54168" y="1380"/>
                  </a:cubicBezTo>
                  <a:cubicBezTo>
                    <a:pt x="53087" y="1902"/>
                    <a:pt x="51969" y="2461"/>
                    <a:pt x="50850" y="3020"/>
                  </a:cubicBezTo>
                  <a:cubicBezTo>
                    <a:pt x="48725" y="4064"/>
                    <a:pt x="46600" y="5145"/>
                    <a:pt x="44513" y="6226"/>
                  </a:cubicBezTo>
                  <a:cubicBezTo>
                    <a:pt x="42388" y="7307"/>
                    <a:pt x="40300" y="8426"/>
                    <a:pt x="38212" y="9544"/>
                  </a:cubicBezTo>
                  <a:cubicBezTo>
                    <a:pt x="37094" y="10103"/>
                    <a:pt x="36013" y="10700"/>
                    <a:pt x="34932" y="11296"/>
                  </a:cubicBezTo>
                  <a:cubicBezTo>
                    <a:pt x="33851" y="11893"/>
                    <a:pt x="32732" y="12340"/>
                    <a:pt x="31688" y="12974"/>
                  </a:cubicBezTo>
                  <a:cubicBezTo>
                    <a:pt x="30719" y="13496"/>
                    <a:pt x="30085" y="14465"/>
                    <a:pt x="29973" y="15546"/>
                  </a:cubicBezTo>
                  <a:cubicBezTo>
                    <a:pt x="29850" y="16718"/>
                    <a:pt x="29778" y="17916"/>
                    <a:pt x="29693" y="19076"/>
                  </a:cubicBezTo>
                  <a:lnTo>
                    <a:pt x="29693" y="19076"/>
                  </a:lnTo>
                  <a:cubicBezTo>
                    <a:pt x="22890" y="18538"/>
                    <a:pt x="16087" y="18256"/>
                    <a:pt x="9284" y="18256"/>
                  </a:cubicBezTo>
                  <a:cubicBezTo>
                    <a:pt x="8501" y="18256"/>
                    <a:pt x="7718" y="18260"/>
                    <a:pt x="6934" y="18268"/>
                  </a:cubicBezTo>
                  <a:cubicBezTo>
                    <a:pt x="5779" y="18268"/>
                    <a:pt x="4660" y="18305"/>
                    <a:pt x="3542" y="18342"/>
                  </a:cubicBezTo>
                  <a:cubicBezTo>
                    <a:pt x="2983" y="18342"/>
                    <a:pt x="2461" y="18379"/>
                    <a:pt x="1939" y="18417"/>
                  </a:cubicBezTo>
                  <a:cubicBezTo>
                    <a:pt x="1380" y="18417"/>
                    <a:pt x="821" y="18566"/>
                    <a:pt x="336" y="18827"/>
                  </a:cubicBezTo>
                  <a:cubicBezTo>
                    <a:pt x="0" y="18976"/>
                    <a:pt x="150" y="19423"/>
                    <a:pt x="448" y="19535"/>
                  </a:cubicBezTo>
                  <a:cubicBezTo>
                    <a:pt x="985" y="19750"/>
                    <a:pt x="1522" y="19804"/>
                    <a:pt x="2073" y="19804"/>
                  </a:cubicBezTo>
                  <a:cubicBezTo>
                    <a:pt x="2478" y="19804"/>
                    <a:pt x="2892" y="19775"/>
                    <a:pt x="3318" y="19759"/>
                  </a:cubicBezTo>
                  <a:cubicBezTo>
                    <a:pt x="4288" y="19722"/>
                    <a:pt x="5257" y="19722"/>
                    <a:pt x="6226" y="19684"/>
                  </a:cubicBezTo>
                  <a:cubicBezTo>
                    <a:pt x="7195" y="19666"/>
                    <a:pt x="8165" y="19656"/>
                    <a:pt x="9134" y="19656"/>
                  </a:cubicBezTo>
                  <a:cubicBezTo>
                    <a:pt x="10103" y="19656"/>
                    <a:pt x="11073" y="19666"/>
                    <a:pt x="12042" y="19684"/>
                  </a:cubicBezTo>
                  <a:cubicBezTo>
                    <a:pt x="15882" y="19722"/>
                    <a:pt x="19759" y="19871"/>
                    <a:pt x="23636" y="20094"/>
                  </a:cubicBezTo>
                  <a:cubicBezTo>
                    <a:pt x="25873" y="20206"/>
                    <a:pt x="28109" y="20355"/>
                    <a:pt x="30309" y="20542"/>
                  </a:cubicBezTo>
                  <a:cubicBezTo>
                    <a:pt x="30682" y="20542"/>
                    <a:pt x="31017" y="20243"/>
                    <a:pt x="31017" y="19833"/>
                  </a:cubicBezTo>
                  <a:cubicBezTo>
                    <a:pt x="31092" y="18678"/>
                    <a:pt x="31204" y="17485"/>
                    <a:pt x="31278" y="16292"/>
                  </a:cubicBezTo>
                  <a:cubicBezTo>
                    <a:pt x="31241" y="15770"/>
                    <a:pt x="31353" y="15285"/>
                    <a:pt x="31576" y="14801"/>
                  </a:cubicBezTo>
                  <a:cubicBezTo>
                    <a:pt x="31875" y="14465"/>
                    <a:pt x="32247" y="14167"/>
                    <a:pt x="32658" y="13980"/>
                  </a:cubicBezTo>
                  <a:cubicBezTo>
                    <a:pt x="34708" y="12787"/>
                    <a:pt x="36758" y="11595"/>
                    <a:pt x="38846" y="10439"/>
                  </a:cubicBezTo>
                  <a:cubicBezTo>
                    <a:pt x="42798" y="8202"/>
                    <a:pt x="46787" y="6114"/>
                    <a:pt x="50813" y="4027"/>
                  </a:cubicBezTo>
                  <a:cubicBezTo>
                    <a:pt x="51969" y="3393"/>
                    <a:pt x="53124" y="2796"/>
                    <a:pt x="54280" y="2200"/>
                  </a:cubicBezTo>
                  <a:cubicBezTo>
                    <a:pt x="55436" y="1641"/>
                    <a:pt x="56591" y="970"/>
                    <a:pt x="57672" y="187"/>
                  </a:cubicBezTo>
                  <a:cubicBezTo>
                    <a:pt x="57739" y="154"/>
                    <a:pt x="57687" y="32"/>
                    <a:pt x="57596" y="32"/>
                  </a:cubicBezTo>
                  <a:cubicBezTo>
                    <a:pt x="57585" y="32"/>
                    <a:pt x="57573" y="34"/>
                    <a:pt x="57560" y="38"/>
                  </a:cubicBezTo>
                  <a:lnTo>
                    <a:pt x="575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3"/>
            <p:cNvSpPr/>
            <p:nvPr/>
          </p:nvSpPr>
          <p:spPr>
            <a:xfrm>
              <a:off x="3397125" y="733225"/>
              <a:ext cx="38225" cy="308300"/>
            </a:xfrm>
            <a:custGeom>
              <a:avLst/>
              <a:gdLst/>
              <a:ahLst/>
              <a:cxnLst/>
              <a:rect l="l" t="t" r="r" b="b"/>
              <a:pathLst>
                <a:path w="1529" h="12332" extrusionOk="0">
                  <a:moveTo>
                    <a:pt x="764" y="1"/>
                  </a:moveTo>
                  <a:cubicBezTo>
                    <a:pt x="531" y="1"/>
                    <a:pt x="298" y="159"/>
                    <a:pt x="298" y="476"/>
                  </a:cubicBezTo>
                  <a:cubicBezTo>
                    <a:pt x="0" y="1334"/>
                    <a:pt x="149" y="2415"/>
                    <a:pt x="149" y="3272"/>
                  </a:cubicBezTo>
                  <a:cubicBezTo>
                    <a:pt x="149" y="4130"/>
                    <a:pt x="149" y="5136"/>
                    <a:pt x="149" y="6068"/>
                  </a:cubicBezTo>
                  <a:cubicBezTo>
                    <a:pt x="149" y="7969"/>
                    <a:pt x="37" y="9871"/>
                    <a:pt x="149" y="11772"/>
                  </a:cubicBezTo>
                  <a:cubicBezTo>
                    <a:pt x="168" y="12145"/>
                    <a:pt x="457" y="12331"/>
                    <a:pt x="746" y="12331"/>
                  </a:cubicBezTo>
                  <a:cubicBezTo>
                    <a:pt x="1035" y="12331"/>
                    <a:pt x="1323" y="12145"/>
                    <a:pt x="1342" y="11772"/>
                  </a:cubicBezTo>
                  <a:cubicBezTo>
                    <a:pt x="1454" y="9871"/>
                    <a:pt x="1342" y="7969"/>
                    <a:pt x="1342" y="6068"/>
                  </a:cubicBezTo>
                  <a:lnTo>
                    <a:pt x="1342" y="3272"/>
                  </a:lnTo>
                  <a:cubicBezTo>
                    <a:pt x="1342" y="2378"/>
                    <a:pt x="1529" y="1296"/>
                    <a:pt x="1230" y="476"/>
                  </a:cubicBezTo>
                  <a:cubicBezTo>
                    <a:pt x="1230" y="159"/>
                    <a:pt x="997" y="1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3"/>
            <p:cNvSpPr/>
            <p:nvPr/>
          </p:nvSpPr>
          <p:spPr>
            <a:xfrm>
              <a:off x="4662350" y="238650"/>
              <a:ext cx="351800" cy="422050"/>
            </a:xfrm>
            <a:custGeom>
              <a:avLst/>
              <a:gdLst/>
              <a:ahLst/>
              <a:cxnLst/>
              <a:rect l="l" t="t" r="r" b="b"/>
              <a:pathLst>
                <a:path w="14072" h="16882" extrusionOk="0">
                  <a:moveTo>
                    <a:pt x="742" y="1"/>
                  </a:moveTo>
                  <a:cubicBezTo>
                    <a:pt x="319" y="1"/>
                    <a:pt x="1" y="468"/>
                    <a:pt x="203" y="874"/>
                  </a:cubicBezTo>
                  <a:cubicBezTo>
                    <a:pt x="464" y="1396"/>
                    <a:pt x="725" y="1955"/>
                    <a:pt x="1024" y="2514"/>
                  </a:cubicBezTo>
                  <a:cubicBezTo>
                    <a:pt x="1173" y="2999"/>
                    <a:pt x="1508" y="3409"/>
                    <a:pt x="1956" y="3707"/>
                  </a:cubicBezTo>
                  <a:cubicBezTo>
                    <a:pt x="1994" y="3726"/>
                    <a:pt x="2035" y="3736"/>
                    <a:pt x="2076" y="3736"/>
                  </a:cubicBezTo>
                  <a:cubicBezTo>
                    <a:pt x="2194" y="3736"/>
                    <a:pt x="2310" y="3659"/>
                    <a:pt x="2366" y="3521"/>
                  </a:cubicBezTo>
                  <a:lnTo>
                    <a:pt x="2366" y="3483"/>
                  </a:lnTo>
                  <a:cubicBezTo>
                    <a:pt x="2440" y="2961"/>
                    <a:pt x="2291" y="2439"/>
                    <a:pt x="2030" y="1992"/>
                  </a:cubicBezTo>
                  <a:cubicBezTo>
                    <a:pt x="1935" y="1787"/>
                    <a:pt x="1834" y="1578"/>
                    <a:pt x="1732" y="1367"/>
                  </a:cubicBezTo>
                  <a:lnTo>
                    <a:pt x="1732" y="1367"/>
                  </a:lnTo>
                  <a:cubicBezTo>
                    <a:pt x="5420" y="2227"/>
                    <a:pt x="9038" y="3322"/>
                    <a:pt x="12705" y="4242"/>
                  </a:cubicBezTo>
                  <a:lnTo>
                    <a:pt x="12705" y="4242"/>
                  </a:lnTo>
                  <a:cubicBezTo>
                    <a:pt x="12103" y="6251"/>
                    <a:pt x="11553" y="8260"/>
                    <a:pt x="10940" y="10268"/>
                  </a:cubicBezTo>
                  <a:cubicBezTo>
                    <a:pt x="10455" y="11874"/>
                    <a:pt x="9946" y="13479"/>
                    <a:pt x="9472" y="15105"/>
                  </a:cubicBezTo>
                  <a:lnTo>
                    <a:pt x="9472" y="15105"/>
                  </a:lnTo>
                  <a:cubicBezTo>
                    <a:pt x="9222" y="14733"/>
                    <a:pt x="8976" y="14351"/>
                    <a:pt x="8741" y="13959"/>
                  </a:cubicBezTo>
                  <a:cubicBezTo>
                    <a:pt x="8368" y="13325"/>
                    <a:pt x="8069" y="12468"/>
                    <a:pt x="7398" y="12095"/>
                  </a:cubicBezTo>
                  <a:cubicBezTo>
                    <a:pt x="7340" y="12073"/>
                    <a:pt x="7278" y="12062"/>
                    <a:pt x="7217" y="12062"/>
                  </a:cubicBezTo>
                  <a:cubicBezTo>
                    <a:pt x="6968" y="12062"/>
                    <a:pt x="6727" y="12236"/>
                    <a:pt x="6727" y="12505"/>
                  </a:cubicBezTo>
                  <a:cubicBezTo>
                    <a:pt x="6765" y="13288"/>
                    <a:pt x="7398" y="13884"/>
                    <a:pt x="7846" y="14518"/>
                  </a:cubicBezTo>
                  <a:cubicBezTo>
                    <a:pt x="8293" y="15115"/>
                    <a:pt x="8778" y="15897"/>
                    <a:pt x="9225" y="16643"/>
                  </a:cubicBezTo>
                  <a:cubicBezTo>
                    <a:pt x="9338" y="16804"/>
                    <a:pt x="9513" y="16882"/>
                    <a:pt x="9688" y="16882"/>
                  </a:cubicBezTo>
                  <a:cubicBezTo>
                    <a:pt x="9918" y="16882"/>
                    <a:pt x="10147" y="16748"/>
                    <a:pt x="10232" y="16494"/>
                  </a:cubicBezTo>
                  <a:cubicBezTo>
                    <a:pt x="10791" y="14518"/>
                    <a:pt x="11350" y="12505"/>
                    <a:pt x="11947" y="10529"/>
                  </a:cubicBezTo>
                  <a:cubicBezTo>
                    <a:pt x="12618" y="8330"/>
                    <a:pt x="13363" y="6167"/>
                    <a:pt x="13997" y="4005"/>
                  </a:cubicBezTo>
                  <a:cubicBezTo>
                    <a:pt x="14072" y="3670"/>
                    <a:pt x="13885" y="3371"/>
                    <a:pt x="13587" y="3297"/>
                  </a:cubicBezTo>
                  <a:cubicBezTo>
                    <a:pt x="9300" y="2290"/>
                    <a:pt x="5124" y="986"/>
                    <a:pt x="874" y="16"/>
                  </a:cubicBezTo>
                  <a:cubicBezTo>
                    <a:pt x="829" y="6"/>
                    <a:pt x="785" y="1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3"/>
            <p:cNvSpPr/>
            <p:nvPr/>
          </p:nvSpPr>
          <p:spPr>
            <a:xfrm>
              <a:off x="4096100" y="608925"/>
              <a:ext cx="86350" cy="332550"/>
            </a:xfrm>
            <a:custGeom>
              <a:avLst/>
              <a:gdLst/>
              <a:ahLst/>
              <a:cxnLst/>
              <a:rect l="l" t="t" r="r" b="b"/>
              <a:pathLst>
                <a:path w="3454" h="13302" extrusionOk="0">
                  <a:moveTo>
                    <a:pt x="395" y="0"/>
                  </a:moveTo>
                  <a:cubicBezTo>
                    <a:pt x="310" y="0"/>
                    <a:pt x="227" y="37"/>
                    <a:pt x="187" y="117"/>
                  </a:cubicBezTo>
                  <a:cubicBezTo>
                    <a:pt x="1" y="602"/>
                    <a:pt x="1" y="1124"/>
                    <a:pt x="113" y="1646"/>
                  </a:cubicBezTo>
                  <a:cubicBezTo>
                    <a:pt x="187" y="2130"/>
                    <a:pt x="262" y="2615"/>
                    <a:pt x="336" y="3137"/>
                  </a:cubicBezTo>
                  <a:cubicBezTo>
                    <a:pt x="486" y="4218"/>
                    <a:pt x="672" y="5336"/>
                    <a:pt x="858" y="6418"/>
                  </a:cubicBezTo>
                  <a:cubicBezTo>
                    <a:pt x="1045" y="7499"/>
                    <a:pt x="1268" y="8580"/>
                    <a:pt x="1455" y="9661"/>
                  </a:cubicBezTo>
                  <a:cubicBezTo>
                    <a:pt x="1679" y="10742"/>
                    <a:pt x="1753" y="12009"/>
                    <a:pt x="2200" y="12979"/>
                  </a:cubicBezTo>
                  <a:cubicBezTo>
                    <a:pt x="2313" y="13204"/>
                    <a:pt x="2522" y="13302"/>
                    <a:pt x="2736" y="13302"/>
                  </a:cubicBezTo>
                  <a:cubicBezTo>
                    <a:pt x="3088" y="13302"/>
                    <a:pt x="3454" y="13037"/>
                    <a:pt x="3431" y="12643"/>
                  </a:cubicBezTo>
                  <a:cubicBezTo>
                    <a:pt x="3393" y="12084"/>
                    <a:pt x="3282" y="11525"/>
                    <a:pt x="3095" y="11003"/>
                  </a:cubicBezTo>
                  <a:cubicBezTo>
                    <a:pt x="2983" y="10444"/>
                    <a:pt x="2834" y="9885"/>
                    <a:pt x="2685" y="9325"/>
                  </a:cubicBezTo>
                  <a:cubicBezTo>
                    <a:pt x="2461" y="8282"/>
                    <a:pt x="2238" y="7238"/>
                    <a:pt x="2014" y="6194"/>
                  </a:cubicBezTo>
                  <a:cubicBezTo>
                    <a:pt x="1790" y="5150"/>
                    <a:pt x="1604" y="4106"/>
                    <a:pt x="1418" y="3062"/>
                  </a:cubicBezTo>
                  <a:cubicBezTo>
                    <a:pt x="1306" y="2540"/>
                    <a:pt x="1231" y="2018"/>
                    <a:pt x="1119" y="1497"/>
                  </a:cubicBezTo>
                  <a:cubicBezTo>
                    <a:pt x="1082" y="975"/>
                    <a:pt x="896" y="490"/>
                    <a:pt x="597" y="80"/>
                  </a:cubicBezTo>
                  <a:cubicBezTo>
                    <a:pt x="545" y="28"/>
                    <a:pt x="469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4086800" y="712725"/>
              <a:ext cx="76800" cy="345350"/>
            </a:xfrm>
            <a:custGeom>
              <a:avLst/>
              <a:gdLst/>
              <a:ahLst/>
              <a:cxnLst/>
              <a:rect l="l" t="t" r="r" b="b"/>
              <a:pathLst>
                <a:path w="3072" h="13814" extrusionOk="0">
                  <a:moveTo>
                    <a:pt x="429" y="1"/>
                  </a:moveTo>
                  <a:cubicBezTo>
                    <a:pt x="410" y="1"/>
                    <a:pt x="392" y="10"/>
                    <a:pt x="373" y="29"/>
                  </a:cubicBezTo>
                  <a:lnTo>
                    <a:pt x="336" y="29"/>
                  </a:lnTo>
                  <a:cubicBezTo>
                    <a:pt x="0" y="327"/>
                    <a:pt x="75" y="849"/>
                    <a:pt x="112" y="1222"/>
                  </a:cubicBezTo>
                  <a:cubicBezTo>
                    <a:pt x="112" y="1781"/>
                    <a:pt x="187" y="2303"/>
                    <a:pt x="224" y="2825"/>
                  </a:cubicBezTo>
                  <a:cubicBezTo>
                    <a:pt x="336" y="4018"/>
                    <a:pt x="485" y="5211"/>
                    <a:pt x="634" y="6366"/>
                  </a:cubicBezTo>
                  <a:cubicBezTo>
                    <a:pt x="932" y="8678"/>
                    <a:pt x="1193" y="10989"/>
                    <a:pt x="1566" y="13300"/>
                  </a:cubicBezTo>
                  <a:cubicBezTo>
                    <a:pt x="1626" y="13658"/>
                    <a:pt x="1888" y="13813"/>
                    <a:pt x="2172" y="13813"/>
                  </a:cubicBezTo>
                  <a:cubicBezTo>
                    <a:pt x="2598" y="13813"/>
                    <a:pt x="3072" y="13464"/>
                    <a:pt x="2982" y="12928"/>
                  </a:cubicBezTo>
                  <a:cubicBezTo>
                    <a:pt x="2572" y="10653"/>
                    <a:pt x="2125" y="8379"/>
                    <a:pt x="1752" y="6105"/>
                  </a:cubicBezTo>
                  <a:cubicBezTo>
                    <a:pt x="1566" y="4987"/>
                    <a:pt x="1417" y="3831"/>
                    <a:pt x="1230" y="2713"/>
                  </a:cubicBezTo>
                  <a:cubicBezTo>
                    <a:pt x="1156" y="2191"/>
                    <a:pt x="1081" y="1632"/>
                    <a:pt x="969" y="1110"/>
                  </a:cubicBezTo>
                  <a:cubicBezTo>
                    <a:pt x="895" y="737"/>
                    <a:pt x="858" y="178"/>
                    <a:pt x="485" y="29"/>
                  </a:cubicBezTo>
                  <a:cubicBezTo>
                    <a:pt x="466" y="10"/>
                    <a:pt x="447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3"/>
            <p:cNvSpPr/>
            <p:nvPr/>
          </p:nvSpPr>
          <p:spPr>
            <a:xfrm>
              <a:off x="4138975" y="556250"/>
              <a:ext cx="76450" cy="253025"/>
            </a:xfrm>
            <a:custGeom>
              <a:avLst/>
              <a:gdLst/>
              <a:ahLst/>
              <a:cxnLst/>
              <a:rect l="l" t="t" r="r" b="b"/>
              <a:pathLst>
                <a:path w="3058" h="10121" extrusionOk="0">
                  <a:moveTo>
                    <a:pt x="2943" y="0"/>
                  </a:moveTo>
                  <a:cubicBezTo>
                    <a:pt x="2915" y="0"/>
                    <a:pt x="2887" y="9"/>
                    <a:pt x="2871" y="25"/>
                  </a:cubicBezTo>
                  <a:lnTo>
                    <a:pt x="2909" y="25"/>
                  </a:lnTo>
                  <a:cubicBezTo>
                    <a:pt x="2610" y="323"/>
                    <a:pt x="2424" y="658"/>
                    <a:pt x="2312" y="1069"/>
                  </a:cubicBezTo>
                  <a:cubicBezTo>
                    <a:pt x="2163" y="1479"/>
                    <a:pt x="2014" y="1889"/>
                    <a:pt x="1865" y="2299"/>
                  </a:cubicBezTo>
                  <a:cubicBezTo>
                    <a:pt x="1567" y="3156"/>
                    <a:pt x="1306" y="4051"/>
                    <a:pt x="1045" y="4946"/>
                  </a:cubicBezTo>
                  <a:cubicBezTo>
                    <a:pt x="821" y="5803"/>
                    <a:pt x="597" y="6735"/>
                    <a:pt x="374" y="7630"/>
                  </a:cubicBezTo>
                  <a:cubicBezTo>
                    <a:pt x="299" y="8040"/>
                    <a:pt x="224" y="8487"/>
                    <a:pt x="150" y="8897"/>
                  </a:cubicBezTo>
                  <a:cubicBezTo>
                    <a:pt x="1" y="9270"/>
                    <a:pt x="1" y="9643"/>
                    <a:pt x="150" y="10016"/>
                  </a:cubicBezTo>
                  <a:cubicBezTo>
                    <a:pt x="193" y="10081"/>
                    <a:pt x="262" y="10121"/>
                    <a:pt x="333" y="10121"/>
                  </a:cubicBezTo>
                  <a:cubicBezTo>
                    <a:pt x="385" y="10121"/>
                    <a:pt x="439" y="10100"/>
                    <a:pt x="485" y="10053"/>
                  </a:cubicBezTo>
                  <a:cubicBezTo>
                    <a:pt x="821" y="9792"/>
                    <a:pt x="821" y="9307"/>
                    <a:pt x="895" y="8897"/>
                  </a:cubicBezTo>
                  <a:cubicBezTo>
                    <a:pt x="970" y="8525"/>
                    <a:pt x="1045" y="8077"/>
                    <a:pt x="1119" y="7630"/>
                  </a:cubicBezTo>
                  <a:cubicBezTo>
                    <a:pt x="1268" y="6772"/>
                    <a:pt x="1455" y="5878"/>
                    <a:pt x="1678" y="5020"/>
                  </a:cubicBezTo>
                  <a:cubicBezTo>
                    <a:pt x="1902" y="4163"/>
                    <a:pt x="2163" y="3305"/>
                    <a:pt x="2424" y="2448"/>
                  </a:cubicBezTo>
                  <a:cubicBezTo>
                    <a:pt x="2536" y="2038"/>
                    <a:pt x="2685" y="1628"/>
                    <a:pt x="2834" y="1218"/>
                  </a:cubicBezTo>
                  <a:cubicBezTo>
                    <a:pt x="2983" y="845"/>
                    <a:pt x="3058" y="472"/>
                    <a:pt x="3020" y="62"/>
                  </a:cubicBezTo>
                  <a:cubicBezTo>
                    <a:pt x="3020" y="18"/>
                    <a:pt x="2982" y="0"/>
                    <a:pt x="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>
              <a:off x="4183725" y="522075"/>
              <a:ext cx="124900" cy="397125"/>
            </a:xfrm>
            <a:custGeom>
              <a:avLst/>
              <a:gdLst/>
              <a:ahLst/>
              <a:cxnLst/>
              <a:rect l="l" t="t" r="r" b="b"/>
              <a:pathLst>
                <a:path w="4996" h="15885" extrusionOk="0">
                  <a:moveTo>
                    <a:pt x="4871" y="1"/>
                  </a:moveTo>
                  <a:cubicBezTo>
                    <a:pt x="4828" y="1"/>
                    <a:pt x="4787" y="19"/>
                    <a:pt x="4772" y="50"/>
                  </a:cubicBezTo>
                  <a:cubicBezTo>
                    <a:pt x="4026" y="1131"/>
                    <a:pt x="3728" y="2585"/>
                    <a:pt x="3355" y="3815"/>
                  </a:cubicBezTo>
                  <a:cubicBezTo>
                    <a:pt x="2908" y="5157"/>
                    <a:pt x="2498" y="6462"/>
                    <a:pt x="2088" y="7804"/>
                  </a:cubicBezTo>
                  <a:cubicBezTo>
                    <a:pt x="1678" y="9146"/>
                    <a:pt x="1268" y="10413"/>
                    <a:pt x="932" y="11718"/>
                  </a:cubicBezTo>
                  <a:cubicBezTo>
                    <a:pt x="709" y="12427"/>
                    <a:pt x="522" y="13135"/>
                    <a:pt x="336" y="13806"/>
                  </a:cubicBezTo>
                  <a:cubicBezTo>
                    <a:pt x="112" y="14402"/>
                    <a:pt x="0" y="15073"/>
                    <a:pt x="0" y="15744"/>
                  </a:cubicBezTo>
                  <a:cubicBezTo>
                    <a:pt x="0" y="15835"/>
                    <a:pt x="69" y="15884"/>
                    <a:pt x="139" y="15884"/>
                  </a:cubicBezTo>
                  <a:cubicBezTo>
                    <a:pt x="185" y="15884"/>
                    <a:pt x="232" y="15863"/>
                    <a:pt x="261" y="15819"/>
                  </a:cubicBezTo>
                  <a:cubicBezTo>
                    <a:pt x="597" y="15297"/>
                    <a:pt x="820" y="14701"/>
                    <a:pt x="932" y="14067"/>
                  </a:cubicBezTo>
                  <a:cubicBezTo>
                    <a:pt x="1119" y="13396"/>
                    <a:pt x="1342" y="12688"/>
                    <a:pt x="1529" y="12016"/>
                  </a:cubicBezTo>
                  <a:cubicBezTo>
                    <a:pt x="1901" y="10674"/>
                    <a:pt x="2274" y="9295"/>
                    <a:pt x="2684" y="7953"/>
                  </a:cubicBezTo>
                  <a:cubicBezTo>
                    <a:pt x="3094" y="6611"/>
                    <a:pt x="3467" y="5381"/>
                    <a:pt x="3877" y="4076"/>
                  </a:cubicBezTo>
                  <a:cubicBezTo>
                    <a:pt x="4287" y="2771"/>
                    <a:pt x="4884" y="1429"/>
                    <a:pt x="4996" y="124"/>
                  </a:cubicBezTo>
                  <a:cubicBezTo>
                    <a:pt x="4996" y="37"/>
                    <a:pt x="4932" y="1"/>
                    <a:pt x="4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4286225" y="456675"/>
              <a:ext cx="139825" cy="397200"/>
            </a:xfrm>
            <a:custGeom>
              <a:avLst/>
              <a:gdLst/>
              <a:ahLst/>
              <a:cxnLst/>
              <a:rect l="l" t="t" r="r" b="b"/>
              <a:pathLst>
                <a:path w="5593" h="15888" extrusionOk="0">
                  <a:moveTo>
                    <a:pt x="5475" y="1"/>
                  </a:moveTo>
                  <a:cubicBezTo>
                    <a:pt x="5446" y="1"/>
                    <a:pt x="5420" y="17"/>
                    <a:pt x="5407" y="56"/>
                  </a:cubicBezTo>
                  <a:lnTo>
                    <a:pt x="5407" y="19"/>
                  </a:lnTo>
                  <a:cubicBezTo>
                    <a:pt x="4847" y="1249"/>
                    <a:pt x="4363" y="2479"/>
                    <a:pt x="3953" y="3747"/>
                  </a:cubicBezTo>
                  <a:cubicBezTo>
                    <a:pt x="3468" y="5089"/>
                    <a:pt x="3021" y="6431"/>
                    <a:pt x="2573" y="7773"/>
                  </a:cubicBezTo>
                  <a:lnTo>
                    <a:pt x="1231" y="11725"/>
                  </a:lnTo>
                  <a:lnTo>
                    <a:pt x="560" y="13700"/>
                  </a:lnTo>
                  <a:cubicBezTo>
                    <a:pt x="337" y="14334"/>
                    <a:pt x="1" y="15005"/>
                    <a:pt x="38" y="15676"/>
                  </a:cubicBezTo>
                  <a:cubicBezTo>
                    <a:pt x="38" y="15782"/>
                    <a:pt x="169" y="15887"/>
                    <a:pt x="298" y="15887"/>
                  </a:cubicBezTo>
                  <a:cubicBezTo>
                    <a:pt x="351" y="15887"/>
                    <a:pt x="405" y="15869"/>
                    <a:pt x="448" y="15825"/>
                  </a:cubicBezTo>
                  <a:cubicBezTo>
                    <a:pt x="747" y="15341"/>
                    <a:pt x="1008" y="14782"/>
                    <a:pt x="1119" y="14222"/>
                  </a:cubicBezTo>
                  <a:cubicBezTo>
                    <a:pt x="1343" y="13551"/>
                    <a:pt x="1567" y="12918"/>
                    <a:pt x="1790" y="12247"/>
                  </a:cubicBezTo>
                  <a:cubicBezTo>
                    <a:pt x="2238" y="10867"/>
                    <a:pt x="2685" y="9525"/>
                    <a:pt x="3132" y="8183"/>
                  </a:cubicBezTo>
                  <a:cubicBezTo>
                    <a:pt x="3543" y="6878"/>
                    <a:pt x="3990" y="5536"/>
                    <a:pt x="4400" y="4231"/>
                  </a:cubicBezTo>
                  <a:cubicBezTo>
                    <a:pt x="4885" y="2889"/>
                    <a:pt x="5295" y="1510"/>
                    <a:pt x="5593" y="131"/>
                  </a:cubicBezTo>
                  <a:cubicBezTo>
                    <a:pt x="5593" y="58"/>
                    <a:pt x="5530" y="1"/>
                    <a:pt x="5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4395275" y="407475"/>
              <a:ext cx="140750" cy="366550"/>
            </a:xfrm>
            <a:custGeom>
              <a:avLst/>
              <a:gdLst/>
              <a:ahLst/>
              <a:cxnLst/>
              <a:rect l="l" t="t" r="r" b="b"/>
              <a:pathLst>
                <a:path w="5630" h="14662" extrusionOk="0">
                  <a:moveTo>
                    <a:pt x="5411" y="1"/>
                  </a:moveTo>
                  <a:cubicBezTo>
                    <a:pt x="5347" y="1"/>
                    <a:pt x="5286" y="37"/>
                    <a:pt x="5257" y="123"/>
                  </a:cubicBezTo>
                  <a:lnTo>
                    <a:pt x="5220" y="85"/>
                  </a:lnTo>
                  <a:cubicBezTo>
                    <a:pt x="4325" y="2583"/>
                    <a:pt x="3505" y="5118"/>
                    <a:pt x="2610" y="7616"/>
                  </a:cubicBezTo>
                  <a:cubicBezTo>
                    <a:pt x="2163" y="8846"/>
                    <a:pt x="1678" y="10076"/>
                    <a:pt x="1231" y="11307"/>
                  </a:cubicBezTo>
                  <a:lnTo>
                    <a:pt x="523" y="13096"/>
                  </a:lnTo>
                  <a:cubicBezTo>
                    <a:pt x="336" y="13544"/>
                    <a:pt x="1" y="14103"/>
                    <a:pt x="224" y="14587"/>
                  </a:cubicBezTo>
                  <a:cubicBezTo>
                    <a:pt x="262" y="14662"/>
                    <a:pt x="299" y="14662"/>
                    <a:pt x="374" y="14662"/>
                  </a:cubicBezTo>
                  <a:cubicBezTo>
                    <a:pt x="821" y="14476"/>
                    <a:pt x="933" y="13991"/>
                    <a:pt x="1082" y="13581"/>
                  </a:cubicBezTo>
                  <a:cubicBezTo>
                    <a:pt x="1343" y="12947"/>
                    <a:pt x="1604" y="12351"/>
                    <a:pt x="1827" y="11717"/>
                  </a:cubicBezTo>
                  <a:cubicBezTo>
                    <a:pt x="2275" y="10449"/>
                    <a:pt x="2722" y="9182"/>
                    <a:pt x="3170" y="7914"/>
                  </a:cubicBezTo>
                  <a:cubicBezTo>
                    <a:pt x="4064" y="5342"/>
                    <a:pt x="4959" y="2807"/>
                    <a:pt x="5630" y="235"/>
                  </a:cubicBezTo>
                  <a:cubicBezTo>
                    <a:pt x="5630" y="96"/>
                    <a:pt x="5516" y="1"/>
                    <a:pt x="5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4512700" y="343400"/>
              <a:ext cx="146350" cy="369550"/>
            </a:xfrm>
            <a:custGeom>
              <a:avLst/>
              <a:gdLst/>
              <a:ahLst/>
              <a:cxnLst/>
              <a:rect l="l" t="t" r="r" b="b"/>
              <a:pathLst>
                <a:path w="5854" h="14782" extrusionOk="0">
                  <a:moveTo>
                    <a:pt x="5754" y="0"/>
                  </a:moveTo>
                  <a:cubicBezTo>
                    <a:pt x="5725" y="0"/>
                    <a:pt x="5694" y="12"/>
                    <a:pt x="5668" y="39"/>
                  </a:cubicBezTo>
                  <a:lnTo>
                    <a:pt x="5668" y="76"/>
                  </a:lnTo>
                  <a:cubicBezTo>
                    <a:pt x="5146" y="1195"/>
                    <a:pt x="4736" y="2388"/>
                    <a:pt x="4288" y="3543"/>
                  </a:cubicBezTo>
                  <a:cubicBezTo>
                    <a:pt x="3804" y="4811"/>
                    <a:pt x="3319" y="6078"/>
                    <a:pt x="2797" y="7346"/>
                  </a:cubicBezTo>
                  <a:cubicBezTo>
                    <a:pt x="2312" y="8613"/>
                    <a:pt x="1865" y="9769"/>
                    <a:pt x="1343" y="10999"/>
                  </a:cubicBezTo>
                  <a:cubicBezTo>
                    <a:pt x="1082" y="11633"/>
                    <a:pt x="821" y="12267"/>
                    <a:pt x="560" y="12863"/>
                  </a:cubicBezTo>
                  <a:cubicBezTo>
                    <a:pt x="299" y="13460"/>
                    <a:pt x="1" y="13982"/>
                    <a:pt x="38" y="14615"/>
                  </a:cubicBezTo>
                  <a:cubicBezTo>
                    <a:pt x="38" y="14715"/>
                    <a:pt x="121" y="14781"/>
                    <a:pt x="198" y="14781"/>
                  </a:cubicBezTo>
                  <a:cubicBezTo>
                    <a:pt x="237" y="14781"/>
                    <a:pt x="274" y="14764"/>
                    <a:pt x="299" y="14727"/>
                  </a:cubicBezTo>
                  <a:cubicBezTo>
                    <a:pt x="709" y="14317"/>
                    <a:pt x="1008" y="13832"/>
                    <a:pt x="1194" y="13273"/>
                  </a:cubicBezTo>
                  <a:cubicBezTo>
                    <a:pt x="1418" y="12677"/>
                    <a:pt x="1641" y="12080"/>
                    <a:pt x="1902" y="11484"/>
                  </a:cubicBezTo>
                  <a:cubicBezTo>
                    <a:pt x="2424" y="10254"/>
                    <a:pt x="2909" y="8986"/>
                    <a:pt x="3356" y="7719"/>
                  </a:cubicBezTo>
                  <a:cubicBezTo>
                    <a:pt x="3841" y="6451"/>
                    <a:pt x="4251" y="5258"/>
                    <a:pt x="4661" y="3991"/>
                  </a:cubicBezTo>
                  <a:cubicBezTo>
                    <a:pt x="5146" y="2723"/>
                    <a:pt x="5556" y="1418"/>
                    <a:pt x="5854" y="113"/>
                  </a:cubicBezTo>
                  <a:cubicBezTo>
                    <a:pt x="5854" y="41"/>
                    <a:pt x="5807" y="0"/>
                    <a:pt x="5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>
              <a:off x="4629200" y="278150"/>
              <a:ext cx="151025" cy="379250"/>
            </a:xfrm>
            <a:custGeom>
              <a:avLst/>
              <a:gdLst/>
              <a:ahLst/>
              <a:cxnLst/>
              <a:rect l="l" t="t" r="r" b="b"/>
              <a:pathLst>
                <a:path w="6041" h="15170" extrusionOk="0">
                  <a:moveTo>
                    <a:pt x="5941" y="1"/>
                  </a:moveTo>
                  <a:cubicBezTo>
                    <a:pt x="5911" y="1"/>
                    <a:pt x="5880" y="13"/>
                    <a:pt x="5854" y="39"/>
                  </a:cubicBezTo>
                  <a:cubicBezTo>
                    <a:pt x="5556" y="487"/>
                    <a:pt x="5332" y="1009"/>
                    <a:pt x="5146" y="1568"/>
                  </a:cubicBezTo>
                  <a:cubicBezTo>
                    <a:pt x="4885" y="2202"/>
                    <a:pt x="4624" y="2835"/>
                    <a:pt x="4363" y="3469"/>
                  </a:cubicBezTo>
                  <a:cubicBezTo>
                    <a:pt x="3878" y="4774"/>
                    <a:pt x="3356" y="6041"/>
                    <a:pt x="2834" y="7346"/>
                  </a:cubicBezTo>
                  <a:lnTo>
                    <a:pt x="1380" y="11111"/>
                  </a:lnTo>
                  <a:cubicBezTo>
                    <a:pt x="1119" y="11745"/>
                    <a:pt x="896" y="12379"/>
                    <a:pt x="635" y="13050"/>
                  </a:cubicBezTo>
                  <a:cubicBezTo>
                    <a:pt x="374" y="13684"/>
                    <a:pt x="1" y="14317"/>
                    <a:pt x="38" y="14951"/>
                  </a:cubicBezTo>
                  <a:cubicBezTo>
                    <a:pt x="38" y="15077"/>
                    <a:pt x="158" y="15169"/>
                    <a:pt x="270" y="15169"/>
                  </a:cubicBezTo>
                  <a:cubicBezTo>
                    <a:pt x="323" y="15169"/>
                    <a:pt x="375" y="15149"/>
                    <a:pt x="411" y="15100"/>
                  </a:cubicBezTo>
                  <a:cubicBezTo>
                    <a:pt x="858" y="14728"/>
                    <a:pt x="970" y="14057"/>
                    <a:pt x="1194" y="13535"/>
                  </a:cubicBezTo>
                  <a:cubicBezTo>
                    <a:pt x="1418" y="12901"/>
                    <a:pt x="1641" y="12267"/>
                    <a:pt x="1902" y="11596"/>
                  </a:cubicBezTo>
                  <a:cubicBezTo>
                    <a:pt x="2387" y="10291"/>
                    <a:pt x="2872" y="9024"/>
                    <a:pt x="3356" y="7719"/>
                  </a:cubicBezTo>
                  <a:cubicBezTo>
                    <a:pt x="3841" y="6414"/>
                    <a:pt x="4288" y="5184"/>
                    <a:pt x="4773" y="3954"/>
                  </a:cubicBezTo>
                  <a:cubicBezTo>
                    <a:pt x="4996" y="3283"/>
                    <a:pt x="5220" y="2649"/>
                    <a:pt x="5444" y="1978"/>
                  </a:cubicBezTo>
                  <a:cubicBezTo>
                    <a:pt x="5742" y="1381"/>
                    <a:pt x="5928" y="748"/>
                    <a:pt x="6040" y="114"/>
                  </a:cubicBezTo>
                  <a:cubicBezTo>
                    <a:pt x="6040" y="42"/>
                    <a:pt x="5994" y="1"/>
                    <a:pt x="5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>
              <a:off x="4752225" y="302250"/>
              <a:ext cx="120250" cy="303900"/>
            </a:xfrm>
            <a:custGeom>
              <a:avLst/>
              <a:gdLst/>
              <a:ahLst/>
              <a:cxnLst/>
              <a:rect l="l" t="t" r="r" b="b"/>
              <a:pathLst>
                <a:path w="4810" h="12156" extrusionOk="0">
                  <a:moveTo>
                    <a:pt x="4642" y="1"/>
                  </a:moveTo>
                  <a:cubicBezTo>
                    <a:pt x="4590" y="1"/>
                    <a:pt x="4540" y="25"/>
                    <a:pt x="4512" y="82"/>
                  </a:cubicBezTo>
                  <a:cubicBezTo>
                    <a:pt x="4214" y="529"/>
                    <a:pt x="4027" y="1051"/>
                    <a:pt x="3915" y="1573"/>
                  </a:cubicBezTo>
                  <a:cubicBezTo>
                    <a:pt x="3766" y="2058"/>
                    <a:pt x="3580" y="2542"/>
                    <a:pt x="3431" y="3027"/>
                  </a:cubicBezTo>
                  <a:cubicBezTo>
                    <a:pt x="3058" y="4034"/>
                    <a:pt x="2685" y="5040"/>
                    <a:pt x="2312" y="6047"/>
                  </a:cubicBezTo>
                  <a:cubicBezTo>
                    <a:pt x="1902" y="7053"/>
                    <a:pt x="1492" y="8097"/>
                    <a:pt x="1045" y="9104"/>
                  </a:cubicBezTo>
                  <a:cubicBezTo>
                    <a:pt x="858" y="9588"/>
                    <a:pt x="635" y="10036"/>
                    <a:pt x="448" y="10558"/>
                  </a:cubicBezTo>
                  <a:cubicBezTo>
                    <a:pt x="187" y="10968"/>
                    <a:pt x="38" y="11452"/>
                    <a:pt x="1" y="11937"/>
                  </a:cubicBezTo>
                  <a:cubicBezTo>
                    <a:pt x="1" y="12063"/>
                    <a:pt x="121" y="12155"/>
                    <a:pt x="244" y="12155"/>
                  </a:cubicBezTo>
                  <a:cubicBezTo>
                    <a:pt x="303" y="12155"/>
                    <a:pt x="363" y="12134"/>
                    <a:pt x="411" y="12086"/>
                  </a:cubicBezTo>
                  <a:cubicBezTo>
                    <a:pt x="746" y="11713"/>
                    <a:pt x="1007" y="11229"/>
                    <a:pt x="1157" y="10707"/>
                  </a:cubicBezTo>
                  <a:cubicBezTo>
                    <a:pt x="1343" y="10259"/>
                    <a:pt x="1529" y="9849"/>
                    <a:pt x="1716" y="9402"/>
                  </a:cubicBezTo>
                  <a:cubicBezTo>
                    <a:pt x="2126" y="8358"/>
                    <a:pt x="2499" y="7351"/>
                    <a:pt x="2909" y="6308"/>
                  </a:cubicBezTo>
                  <a:cubicBezTo>
                    <a:pt x="3282" y="5264"/>
                    <a:pt x="3654" y="4220"/>
                    <a:pt x="3990" y="3176"/>
                  </a:cubicBezTo>
                  <a:cubicBezTo>
                    <a:pt x="4139" y="2691"/>
                    <a:pt x="4325" y="2207"/>
                    <a:pt x="4474" y="1722"/>
                  </a:cubicBezTo>
                  <a:cubicBezTo>
                    <a:pt x="4661" y="1200"/>
                    <a:pt x="4773" y="678"/>
                    <a:pt x="4810" y="156"/>
                  </a:cubicBezTo>
                  <a:cubicBezTo>
                    <a:pt x="4810" y="64"/>
                    <a:pt x="4725" y="1"/>
                    <a:pt x="4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4845500" y="333050"/>
              <a:ext cx="106200" cy="242550"/>
            </a:xfrm>
            <a:custGeom>
              <a:avLst/>
              <a:gdLst/>
              <a:ahLst/>
              <a:cxnLst/>
              <a:rect l="l" t="t" r="r" b="b"/>
              <a:pathLst>
                <a:path w="4248" h="9702" extrusionOk="0">
                  <a:moveTo>
                    <a:pt x="4040" y="1"/>
                  </a:moveTo>
                  <a:cubicBezTo>
                    <a:pt x="3963" y="1"/>
                    <a:pt x="3884" y="40"/>
                    <a:pt x="3838" y="117"/>
                  </a:cubicBezTo>
                  <a:lnTo>
                    <a:pt x="3838" y="80"/>
                  </a:lnTo>
                  <a:cubicBezTo>
                    <a:pt x="3465" y="788"/>
                    <a:pt x="3129" y="1534"/>
                    <a:pt x="2906" y="2280"/>
                  </a:cubicBezTo>
                  <a:cubicBezTo>
                    <a:pt x="2607" y="3062"/>
                    <a:pt x="2309" y="3845"/>
                    <a:pt x="2011" y="4628"/>
                  </a:cubicBezTo>
                  <a:cubicBezTo>
                    <a:pt x="1675" y="5411"/>
                    <a:pt x="1340" y="6231"/>
                    <a:pt x="1004" y="7014"/>
                  </a:cubicBezTo>
                  <a:cubicBezTo>
                    <a:pt x="669" y="7797"/>
                    <a:pt x="333" y="8468"/>
                    <a:pt x="72" y="9251"/>
                  </a:cubicBezTo>
                  <a:cubicBezTo>
                    <a:pt x="0" y="9515"/>
                    <a:pt x="207" y="9702"/>
                    <a:pt x="422" y="9702"/>
                  </a:cubicBezTo>
                  <a:cubicBezTo>
                    <a:pt x="542" y="9702"/>
                    <a:pt x="664" y="9645"/>
                    <a:pt x="743" y="9512"/>
                  </a:cubicBezTo>
                  <a:cubicBezTo>
                    <a:pt x="1079" y="8804"/>
                    <a:pt x="1415" y="8058"/>
                    <a:pt x="1675" y="7275"/>
                  </a:cubicBezTo>
                  <a:cubicBezTo>
                    <a:pt x="1974" y="6492"/>
                    <a:pt x="2272" y="5672"/>
                    <a:pt x="2607" y="4889"/>
                  </a:cubicBezTo>
                  <a:cubicBezTo>
                    <a:pt x="2943" y="4069"/>
                    <a:pt x="3204" y="3323"/>
                    <a:pt x="3502" y="2541"/>
                  </a:cubicBezTo>
                  <a:cubicBezTo>
                    <a:pt x="3838" y="1795"/>
                    <a:pt x="4099" y="1012"/>
                    <a:pt x="4248" y="229"/>
                  </a:cubicBezTo>
                  <a:cubicBezTo>
                    <a:pt x="4248" y="77"/>
                    <a:pt x="4146" y="1"/>
                    <a:pt x="4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3404575" y="745100"/>
              <a:ext cx="126775" cy="210900"/>
            </a:xfrm>
            <a:custGeom>
              <a:avLst/>
              <a:gdLst/>
              <a:ahLst/>
              <a:cxnLst/>
              <a:rect l="l" t="t" r="r" b="b"/>
              <a:pathLst>
                <a:path w="5071" h="8436" extrusionOk="0">
                  <a:moveTo>
                    <a:pt x="4660" y="0"/>
                  </a:moveTo>
                  <a:cubicBezTo>
                    <a:pt x="4015" y="0"/>
                    <a:pt x="3724" y="942"/>
                    <a:pt x="3505" y="1418"/>
                  </a:cubicBezTo>
                  <a:cubicBezTo>
                    <a:pt x="3095" y="2201"/>
                    <a:pt x="2684" y="2984"/>
                    <a:pt x="2274" y="3767"/>
                  </a:cubicBezTo>
                  <a:lnTo>
                    <a:pt x="1081" y="6078"/>
                  </a:lnTo>
                  <a:lnTo>
                    <a:pt x="522" y="7159"/>
                  </a:lnTo>
                  <a:cubicBezTo>
                    <a:pt x="336" y="7494"/>
                    <a:pt x="0" y="7867"/>
                    <a:pt x="149" y="8240"/>
                  </a:cubicBezTo>
                  <a:cubicBezTo>
                    <a:pt x="180" y="8364"/>
                    <a:pt x="288" y="8436"/>
                    <a:pt x="409" y="8436"/>
                  </a:cubicBezTo>
                  <a:cubicBezTo>
                    <a:pt x="434" y="8436"/>
                    <a:pt x="459" y="8433"/>
                    <a:pt x="485" y="8426"/>
                  </a:cubicBezTo>
                  <a:cubicBezTo>
                    <a:pt x="820" y="8352"/>
                    <a:pt x="932" y="7979"/>
                    <a:pt x="1081" y="7681"/>
                  </a:cubicBezTo>
                  <a:lnTo>
                    <a:pt x="1566" y="6712"/>
                  </a:lnTo>
                  <a:cubicBezTo>
                    <a:pt x="1939" y="6003"/>
                    <a:pt x="2274" y="5295"/>
                    <a:pt x="2647" y="4624"/>
                  </a:cubicBezTo>
                  <a:cubicBezTo>
                    <a:pt x="3020" y="3916"/>
                    <a:pt x="3355" y="3207"/>
                    <a:pt x="3728" y="2536"/>
                  </a:cubicBezTo>
                  <a:cubicBezTo>
                    <a:pt x="3877" y="2201"/>
                    <a:pt x="4064" y="1865"/>
                    <a:pt x="4213" y="1530"/>
                  </a:cubicBezTo>
                  <a:cubicBezTo>
                    <a:pt x="4287" y="1343"/>
                    <a:pt x="4399" y="1157"/>
                    <a:pt x="4474" y="971"/>
                  </a:cubicBezTo>
                  <a:cubicBezTo>
                    <a:pt x="4586" y="784"/>
                    <a:pt x="4623" y="598"/>
                    <a:pt x="4772" y="523"/>
                  </a:cubicBezTo>
                  <a:cubicBezTo>
                    <a:pt x="5070" y="449"/>
                    <a:pt x="4996" y="1"/>
                    <a:pt x="4698" y="1"/>
                  </a:cubicBezTo>
                  <a:cubicBezTo>
                    <a:pt x="4685" y="1"/>
                    <a:pt x="4672" y="0"/>
                    <a:pt x="4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3461425" y="739275"/>
              <a:ext cx="146350" cy="279875"/>
            </a:xfrm>
            <a:custGeom>
              <a:avLst/>
              <a:gdLst/>
              <a:ahLst/>
              <a:cxnLst/>
              <a:rect l="l" t="t" r="r" b="b"/>
              <a:pathLst>
                <a:path w="5854" h="11195" extrusionOk="0">
                  <a:moveTo>
                    <a:pt x="5800" y="0"/>
                  </a:moveTo>
                  <a:cubicBezTo>
                    <a:pt x="5793" y="0"/>
                    <a:pt x="5786" y="3"/>
                    <a:pt x="5779" y="11"/>
                  </a:cubicBezTo>
                  <a:lnTo>
                    <a:pt x="5779" y="48"/>
                  </a:lnTo>
                  <a:cubicBezTo>
                    <a:pt x="5480" y="346"/>
                    <a:pt x="5220" y="682"/>
                    <a:pt x="5033" y="1092"/>
                  </a:cubicBezTo>
                  <a:cubicBezTo>
                    <a:pt x="4735" y="1539"/>
                    <a:pt x="4437" y="2061"/>
                    <a:pt x="4176" y="2546"/>
                  </a:cubicBezTo>
                  <a:cubicBezTo>
                    <a:pt x="3616" y="3552"/>
                    <a:pt x="3095" y="4521"/>
                    <a:pt x="2573" y="5528"/>
                  </a:cubicBezTo>
                  <a:cubicBezTo>
                    <a:pt x="2051" y="6535"/>
                    <a:pt x="1566" y="7541"/>
                    <a:pt x="1081" y="8585"/>
                  </a:cubicBezTo>
                  <a:cubicBezTo>
                    <a:pt x="821" y="9070"/>
                    <a:pt x="597" y="9591"/>
                    <a:pt x="373" y="10113"/>
                  </a:cubicBezTo>
                  <a:cubicBezTo>
                    <a:pt x="224" y="10449"/>
                    <a:pt x="0" y="10784"/>
                    <a:pt x="187" y="11120"/>
                  </a:cubicBezTo>
                  <a:cubicBezTo>
                    <a:pt x="224" y="11195"/>
                    <a:pt x="299" y="11195"/>
                    <a:pt x="373" y="11195"/>
                  </a:cubicBezTo>
                  <a:cubicBezTo>
                    <a:pt x="783" y="11083"/>
                    <a:pt x="895" y="10635"/>
                    <a:pt x="1081" y="10263"/>
                  </a:cubicBezTo>
                  <a:cubicBezTo>
                    <a:pt x="1305" y="9741"/>
                    <a:pt x="1529" y="9256"/>
                    <a:pt x="1790" y="8734"/>
                  </a:cubicBezTo>
                  <a:cubicBezTo>
                    <a:pt x="2237" y="7727"/>
                    <a:pt x="2722" y="6721"/>
                    <a:pt x="3169" y="5752"/>
                  </a:cubicBezTo>
                  <a:cubicBezTo>
                    <a:pt x="3654" y="4782"/>
                    <a:pt x="4138" y="3776"/>
                    <a:pt x="4623" y="2807"/>
                  </a:cubicBezTo>
                  <a:cubicBezTo>
                    <a:pt x="4884" y="2322"/>
                    <a:pt x="5145" y="1800"/>
                    <a:pt x="5406" y="1315"/>
                  </a:cubicBezTo>
                  <a:cubicBezTo>
                    <a:pt x="5630" y="943"/>
                    <a:pt x="5779" y="495"/>
                    <a:pt x="5853" y="85"/>
                  </a:cubicBezTo>
                  <a:cubicBezTo>
                    <a:pt x="5853" y="55"/>
                    <a:pt x="5829" y="0"/>
                    <a:pt x="5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3544375" y="736125"/>
              <a:ext cx="161925" cy="306125"/>
            </a:xfrm>
            <a:custGeom>
              <a:avLst/>
              <a:gdLst/>
              <a:ahLst/>
              <a:cxnLst/>
              <a:rect l="l" t="t" r="r" b="b"/>
              <a:pathLst>
                <a:path w="6477" h="12245" extrusionOk="0">
                  <a:moveTo>
                    <a:pt x="6269" y="0"/>
                  </a:moveTo>
                  <a:cubicBezTo>
                    <a:pt x="6227" y="0"/>
                    <a:pt x="6184" y="18"/>
                    <a:pt x="6151" y="62"/>
                  </a:cubicBezTo>
                  <a:cubicBezTo>
                    <a:pt x="5518" y="957"/>
                    <a:pt x="4996" y="1926"/>
                    <a:pt x="4548" y="2933"/>
                  </a:cubicBezTo>
                  <a:cubicBezTo>
                    <a:pt x="3989" y="3976"/>
                    <a:pt x="3430" y="5020"/>
                    <a:pt x="2871" y="6064"/>
                  </a:cubicBezTo>
                  <a:lnTo>
                    <a:pt x="1305" y="9158"/>
                  </a:lnTo>
                  <a:lnTo>
                    <a:pt x="522" y="10687"/>
                  </a:lnTo>
                  <a:cubicBezTo>
                    <a:pt x="224" y="11097"/>
                    <a:pt x="38" y="11581"/>
                    <a:pt x="0" y="12066"/>
                  </a:cubicBezTo>
                  <a:cubicBezTo>
                    <a:pt x="0" y="12175"/>
                    <a:pt x="80" y="12244"/>
                    <a:pt x="167" y="12244"/>
                  </a:cubicBezTo>
                  <a:cubicBezTo>
                    <a:pt x="199" y="12244"/>
                    <a:pt x="231" y="12235"/>
                    <a:pt x="261" y="12215"/>
                  </a:cubicBezTo>
                  <a:cubicBezTo>
                    <a:pt x="634" y="11880"/>
                    <a:pt x="932" y="11507"/>
                    <a:pt x="1119" y="11022"/>
                  </a:cubicBezTo>
                  <a:lnTo>
                    <a:pt x="1827" y="9606"/>
                  </a:lnTo>
                  <a:lnTo>
                    <a:pt x="3467" y="6400"/>
                  </a:lnTo>
                  <a:cubicBezTo>
                    <a:pt x="3989" y="5393"/>
                    <a:pt x="4511" y="4349"/>
                    <a:pt x="4996" y="3305"/>
                  </a:cubicBezTo>
                  <a:cubicBezTo>
                    <a:pt x="5518" y="2262"/>
                    <a:pt x="6151" y="1292"/>
                    <a:pt x="6450" y="211"/>
                  </a:cubicBezTo>
                  <a:cubicBezTo>
                    <a:pt x="6476" y="106"/>
                    <a:pt x="6372" y="0"/>
                    <a:pt x="6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3676700" y="731825"/>
              <a:ext cx="161625" cy="300175"/>
            </a:xfrm>
            <a:custGeom>
              <a:avLst/>
              <a:gdLst/>
              <a:ahLst/>
              <a:cxnLst/>
              <a:rect l="l" t="t" r="r" b="b"/>
              <a:pathLst>
                <a:path w="6465" h="12007" extrusionOk="0">
                  <a:moveTo>
                    <a:pt x="6239" y="0"/>
                  </a:moveTo>
                  <a:cubicBezTo>
                    <a:pt x="6183" y="0"/>
                    <a:pt x="6125" y="26"/>
                    <a:pt x="6078" y="85"/>
                  </a:cubicBezTo>
                  <a:lnTo>
                    <a:pt x="6078" y="48"/>
                  </a:lnTo>
                  <a:cubicBezTo>
                    <a:pt x="4847" y="1949"/>
                    <a:pt x="3766" y="4037"/>
                    <a:pt x="2722" y="6050"/>
                  </a:cubicBezTo>
                  <a:cubicBezTo>
                    <a:pt x="2163" y="7056"/>
                    <a:pt x="1679" y="8025"/>
                    <a:pt x="1157" y="9032"/>
                  </a:cubicBezTo>
                  <a:cubicBezTo>
                    <a:pt x="896" y="9554"/>
                    <a:pt x="635" y="10039"/>
                    <a:pt x="374" y="10561"/>
                  </a:cubicBezTo>
                  <a:cubicBezTo>
                    <a:pt x="113" y="10933"/>
                    <a:pt x="1" y="11381"/>
                    <a:pt x="1" y="11828"/>
                  </a:cubicBezTo>
                  <a:cubicBezTo>
                    <a:pt x="28" y="11937"/>
                    <a:pt x="135" y="12006"/>
                    <a:pt x="235" y="12006"/>
                  </a:cubicBezTo>
                  <a:cubicBezTo>
                    <a:pt x="271" y="12006"/>
                    <a:pt x="307" y="11997"/>
                    <a:pt x="337" y="11977"/>
                  </a:cubicBezTo>
                  <a:cubicBezTo>
                    <a:pt x="821" y="11716"/>
                    <a:pt x="933" y="11194"/>
                    <a:pt x="1157" y="10747"/>
                  </a:cubicBezTo>
                  <a:cubicBezTo>
                    <a:pt x="1380" y="10300"/>
                    <a:pt x="1641" y="9815"/>
                    <a:pt x="1865" y="9368"/>
                  </a:cubicBezTo>
                  <a:cubicBezTo>
                    <a:pt x="2350" y="8324"/>
                    <a:pt x="2834" y="7317"/>
                    <a:pt x="3356" y="6311"/>
                  </a:cubicBezTo>
                  <a:cubicBezTo>
                    <a:pt x="4363" y="4298"/>
                    <a:pt x="5481" y="2322"/>
                    <a:pt x="6413" y="271"/>
                  </a:cubicBezTo>
                  <a:cubicBezTo>
                    <a:pt x="6464" y="118"/>
                    <a:pt x="6358" y="0"/>
                    <a:pt x="6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3816500" y="722125"/>
              <a:ext cx="166650" cy="287150"/>
            </a:xfrm>
            <a:custGeom>
              <a:avLst/>
              <a:gdLst/>
              <a:ahLst/>
              <a:cxnLst/>
              <a:rect l="l" t="t" r="r" b="b"/>
              <a:pathLst>
                <a:path w="6666" h="11486" extrusionOk="0">
                  <a:moveTo>
                    <a:pt x="6543" y="1"/>
                  </a:moveTo>
                  <a:cubicBezTo>
                    <a:pt x="6524" y="1"/>
                    <a:pt x="6505" y="8"/>
                    <a:pt x="6488" y="26"/>
                  </a:cubicBezTo>
                  <a:lnTo>
                    <a:pt x="6488" y="63"/>
                  </a:lnTo>
                  <a:cubicBezTo>
                    <a:pt x="5817" y="883"/>
                    <a:pt x="5183" y="1815"/>
                    <a:pt x="4624" y="2747"/>
                  </a:cubicBezTo>
                  <a:cubicBezTo>
                    <a:pt x="4027" y="3716"/>
                    <a:pt x="3431" y="4686"/>
                    <a:pt x="2834" y="5692"/>
                  </a:cubicBezTo>
                  <a:cubicBezTo>
                    <a:pt x="2275" y="6699"/>
                    <a:pt x="1716" y="7705"/>
                    <a:pt x="1194" y="8712"/>
                  </a:cubicBezTo>
                  <a:cubicBezTo>
                    <a:pt x="896" y="9196"/>
                    <a:pt x="635" y="9718"/>
                    <a:pt x="374" y="10240"/>
                  </a:cubicBezTo>
                  <a:cubicBezTo>
                    <a:pt x="113" y="10576"/>
                    <a:pt x="1" y="10986"/>
                    <a:pt x="76" y="11396"/>
                  </a:cubicBezTo>
                  <a:cubicBezTo>
                    <a:pt x="76" y="11450"/>
                    <a:pt x="115" y="11485"/>
                    <a:pt x="166" y="11485"/>
                  </a:cubicBezTo>
                  <a:cubicBezTo>
                    <a:pt x="185" y="11485"/>
                    <a:pt x="205" y="11480"/>
                    <a:pt x="225" y="11470"/>
                  </a:cubicBezTo>
                  <a:cubicBezTo>
                    <a:pt x="597" y="11321"/>
                    <a:pt x="747" y="10949"/>
                    <a:pt x="970" y="10538"/>
                  </a:cubicBezTo>
                  <a:cubicBezTo>
                    <a:pt x="1231" y="10054"/>
                    <a:pt x="1492" y="9532"/>
                    <a:pt x="1753" y="9010"/>
                  </a:cubicBezTo>
                  <a:cubicBezTo>
                    <a:pt x="2238" y="8041"/>
                    <a:pt x="2797" y="7034"/>
                    <a:pt x="3319" y="6065"/>
                  </a:cubicBezTo>
                  <a:cubicBezTo>
                    <a:pt x="3878" y="5096"/>
                    <a:pt x="4400" y="4126"/>
                    <a:pt x="4959" y="3157"/>
                  </a:cubicBezTo>
                  <a:cubicBezTo>
                    <a:pt x="5518" y="2188"/>
                    <a:pt x="6152" y="1181"/>
                    <a:pt x="6637" y="137"/>
                  </a:cubicBezTo>
                  <a:cubicBezTo>
                    <a:pt x="6665" y="80"/>
                    <a:pt x="6606" y="1"/>
                    <a:pt x="6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3932075" y="725875"/>
              <a:ext cx="162300" cy="270575"/>
            </a:xfrm>
            <a:custGeom>
              <a:avLst/>
              <a:gdLst/>
              <a:ahLst/>
              <a:cxnLst/>
              <a:rect l="l" t="t" r="r" b="b"/>
              <a:pathLst>
                <a:path w="6492" h="10823" extrusionOk="0">
                  <a:moveTo>
                    <a:pt x="6289" y="0"/>
                  </a:moveTo>
                  <a:cubicBezTo>
                    <a:pt x="6249" y="0"/>
                    <a:pt x="6211" y="18"/>
                    <a:pt x="6189" y="62"/>
                  </a:cubicBezTo>
                  <a:cubicBezTo>
                    <a:pt x="4996" y="1777"/>
                    <a:pt x="3990" y="3641"/>
                    <a:pt x="2871" y="5393"/>
                  </a:cubicBezTo>
                  <a:cubicBezTo>
                    <a:pt x="2312" y="6288"/>
                    <a:pt x="1790" y="7182"/>
                    <a:pt x="1268" y="8114"/>
                  </a:cubicBezTo>
                  <a:cubicBezTo>
                    <a:pt x="784" y="8860"/>
                    <a:pt x="113" y="9717"/>
                    <a:pt x="1" y="10649"/>
                  </a:cubicBezTo>
                  <a:cubicBezTo>
                    <a:pt x="1" y="10736"/>
                    <a:pt x="90" y="10823"/>
                    <a:pt x="200" y="10823"/>
                  </a:cubicBezTo>
                  <a:cubicBezTo>
                    <a:pt x="232" y="10823"/>
                    <a:pt x="265" y="10815"/>
                    <a:pt x="299" y="10799"/>
                  </a:cubicBezTo>
                  <a:cubicBezTo>
                    <a:pt x="1007" y="10239"/>
                    <a:pt x="1417" y="9233"/>
                    <a:pt x="1865" y="8450"/>
                  </a:cubicBezTo>
                  <a:cubicBezTo>
                    <a:pt x="2387" y="7518"/>
                    <a:pt x="2908" y="6660"/>
                    <a:pt x="3430" y="5728"/>
                  </a:cubicBezTo>
                  <a:cubicBezTo>
                    <a:pt x="4437" y="3902"/>
                    <a:pt x="5518" y="2112"/>
                    <a:pt x="6413" y="211"/>
                  </a:cubicBezTo>
                  <a:cubicBezTo>
                    <a:pt x="6492" y="106"/>
                    <a:pt x="6385" y="0"/>
                    <a:pt x="6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3993600" y="865925"/>
              <a:ext cx="110925" cy="163475"/>
            </a:xfrm>
            <a:custGeom>
              <a:avLst/>
              <a:gdLst/>
              <a:ahLst/>
              <a:cxnLst/>
              <a:rect l="l" t="t" r="r" b="b"/>
              <a:pathLst>
                <a:path w="4437" h="6539" extrusionOk="0">
                  <a:moveTo>
                    <a:pt x="4342" y="1"/>
                  </a:moveTo>
                  <a:cubicBezTo>
                    <a:pt x="4325" y="1"/>
                    <a:pt x="4306" y="5"/>
                    <a:pt x="4287" y="15"/>
                  </a:cubicBezTo>
                  <a:cubicBezTo>
                    <a:pt x="3803" y="499"/>
                    <a:pt x="3393" y="1021"/>
                    <a:pt x="3057" y="1543"/>
                  </a:cubicBezTo>
                  <a:cubicBezTo>
                    <a:pt x="2647" y="2065"/>
                    <a:pt x="2274" y="2624"/>
                    <a:pt x="1939" y="3183"/>
                  </a:cubicBezTo>
                  <a:cubicBezTo>
                    <a:pt x="1566" y="3705"/>
                    <a:pt x="1156" y="4265"/>
                    <a:pt x="783" y="4824"/>
                  </a:cubicBezTo>
                  <a:cubicBezTo>
                    <a:pt x="634" y="5122"/>
                    <a:pt x="410" y="5383"/>
                    <a:pt x="261" y="5681"/>
                  </a:cubicBezTo>
                  <a:cubicBezTo>
                    <a:pt x="75" y="5905"/>
                    <a:pt x="0" y="6166"/>
                    <a:pt x="75" y="6427"/>
                  </a:cubicBezTo>
                  <a:cubicBezTo>
                    <a:pt x="112" y="6501"/>
                    <a:pt x="187" y="6539"/>
                    <a:pt x="224" y="6539"/>
                  </a:cubicBezTo>
                  <a:cubicBezTo>
                    <a:pt x="820" y="6501"/>
                    <a:pt x="1119" y="5756"/>
                    <a:pt x="1379" y="5308"/>
                  </a:cubicBezTo>
                  <a:cubicBezTo>
                    <a:pt x="1752" y="4749"/>
                    <a:pt x="2125" y="4153"/>
                    <a:pt x="2498" y="3556"/>
                  </a:cubicBezTo>
                  <a:cubicBezTo>
                    <a:pt x="2871" y="2997"/>
                    <a:pt x="3206" y="2438"/>
                    <a:pt x="3542" y="1841"/>
                  </a:cubicBezTo>
                  <a:cubicBezTo>
                    <a:pt x="3877" y="1319"/>
                    <a:pt x="4213" y="723"/>
                    <a:pt x="4436" y="126"/>
                  </a:cubicBezTo>
                  <a:cubicBezTo>
                    <a:pt x="4436" y="43"/>
                    <a:pt x="4394" y="1"/>
                    <a:pt x="4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1" name="Google Shape;1471;p34"/>
          <p:cNvGrpSpPr/>
          <p:nvPr/>
        </p:nvGrpSpPr>
        <p:grpSpPr>
          <a:xfrm>
            <a:off x="4697708" y="270687"/>
            <a:ext cx="3616738" cy="4602125"/>
            <a:chOff x="4926308" y="270687"/>
            <a:chExt cx="3616738" cy="4602125"/>
          </a:xfrm>
        </p:grpSpPr>
        <p:sp>
          <p:nvSpPr>
            <p:cNvPr id="1472" name="Google Shape;1472;p34"/>
            <p:cNvSpPr/>
            <p:nvPr/>
          </p:nvSpPr>
          <p:spPr>
            <a:xfrm rot="5999886">
              <a:off x="4657286" y="1101724"/>
              <a:ext cx="4154783" cy="2940052"/>
            </a:xfrm>
            <a:custGeom>
              <a:avLst/>
              <a:gdLst/>
              <a:ahLst/>
              <a:cxnLst/>
              <a:rect l="l" t="t" r="r" b="b"/>
              <a:pathLst>
                <a:path w="44950" h="31808" extrusionOk="0">
                  <a:moveTo>
                    <a:pt x="44949" y="31808"/>
                  </a:moveTo>
                  <a:lnTo>
                    <a:pt x="44949" y="0"/>
                  </a:lnTo>
                  <a:lnTo>
                    <a:pt x="43489" y="0"/>
                  </a:lnTo>
                  <a:lnTo>
                    <a:pt x="43489" y="1356"/>
                  </a:lnTo>
                  <a:cubicBezTo>
                    <a:pt x="44393" y="1669"/>
                    <a:pt x="44184" y="3059"/>
                    <a:pt x="43176" y="3059"/>
                  </a:cubicBezTo>
                  <a:cubicBezTo>
                    <a:pt x="42203" y="3059"/>
                    <a:pt x="41994" y="1669"/>
                    <a:pt x="42898" y="1356"/>
                  </a:cubicBezTo>
                  <a:lnTo>
                    <a:pt x="42898" y="0"/>
                  </a:lnTo>
                  <a:lnTo>
                    <a:pt x="40534" y="0"/>
                  </a:lnTo>
                  <a:lnTo>
                    <a:pt x="40534" y="1356"/>
                  </a:lnTo>
                  <a:cubicBezTo>
                    <a:pt x="41438" y="1669"/>
                    <a:pt x="41230" y="3059"/>
                    <a:pt x="40222" y="3059"/>
                  </a:cubicBezTo>
                  <a:cubicBezTo>
                    <a:pt x="39248" y="3059"/>
                    <a:pt x="39040" y="1669"/>
                    <a:pt x="39943" y="1356"/>
                  </a:cubicBezTo>
                  <a:lnTo>
                    <a:pt x="39943" y="0"/>
                  </a:lnTo>
                  <a:lnTo>
                    <a:pt x="37545" y="0"/>
                  </a:lnTo>
                  <a:lnTo>
                    <a:pt x="37545" y="1356"/>
                  </a:lnTo>
                  <a:cubicBezTo>
                    <a:pt x="38449" y="1669"/>
                    <a:pt x="38205" y="2990"/>
                    <a:pt x="37267" y="2990"/>
                  </a:cubicBezTo>
                  <a:cubicBezTo>
                    <a:pt x="36328" y="2990"/>
                    <a:pt x="36085" y="1669"/>
                    <a:pt x="36989" y="1356"/>
                  </a:cubicBezTo>
                  <a:lnTo>
                    <a:pt x="36989" y="0"/>
                  </a:lnTo>
                  <a:lnTo>
                    <a:pt x="34590" y="0"/>
                  </a:lnTo>
                  <a:lnTo>
                    <a:pt x="34590" y="1356"/>
                  </a:lnTo>
                  <a:cubicBezTo>
                    <a:pt x="35459" y="1669"/>
                    <a:pt x="35250" y="2990"/>
                    <a:pt x="34312" y="2990"/>
                  </a:cubicBezTo>
                  <a:cubicBezTo>
                    <a:pt x="33338" y="2990"/>
                    <a:pt x="33130" y="1669"/>
                    <a:pt x="34034" y="1356"/>
                  </a:cubicBezTo>
                  <a:lnTo>
                    <a:pt x="34034" y="0"/>
                  </a:lnTo>
                  <a:lnTo>
                    <a:pt x="31600" y="0"/>
                  </a:lnTo>
                  <a:lnTo>
                    <a:pt x="31600" y="1356"/>
                  </a:lnTo>
                  <a:cubicBezTo>
                    <a:pt x="32504" y="1669"/>
                    <a:pt x="32261" y="2990"/>
                    <a:pt x="31322" y="2990"/>
                  </a:cubicBezTo>
                  <a:cubicBezTo>
                    <a:pt x="30384" y="2990"/>
                    <a:pt x="30140" y="1669"/>
                    <a:pt x="31044" y="1356"/>
                  </a:cubicBezTo>
                  <a:lnTo>
                    <a:pt x="31044" y="0"/>
                  </a:lnTo>
                  <a:lnTo>
                    <a:pt x="28646" y="0"/>
                  </a:lnTo>
                  <a:lnTo>
                    <a:pt x="28646" y="1356"/>
                  </a:lnTo>
                  <a:cubicBezTo>
                    <a:pt x="29549" y="1669"/>
                    <a:pt x="29306" y="2990"/>
                    <a:pt x="28367" y="2990"/>
                  </a:cubicBezTo>
                  <a:cubicBezTo>
                    <a:pt x="27429" y="2990"/>
                    <a:pt x="27185" y="1669"/>
                    <a:pt x="28089" y="1356"/>
                  </a:cubicBezTo>
                  <a:lnTo>
                    <a:pt x="28089" y="0"/>
                  </a:lnTo>
                  <a:lnTo>
                    <a:pt x="25691" y="0"/>
                  </a:lnTo>
                  <a:lnTo>
                    <a:pt x="25691" y="1356"/>
                  </a:lnTo>
                  <a:cubicBezTo>
                    <a:pt x="26595" y="1669"/>
                    <a:pt x="26351" y="3025"/>
                    <a:pt x="25413" y="3025"/>
                  </a:cubicBezTo>
                  <a:cubicBezTo>
                    <a:pt x="24439" y="3025"/>
                    <a:pt x="24231" y="1669"/>
                    <a:pt x="25100" y="1356"/>
                  </a:cubicBezTo>
                  <a:lnTo>
                    <a:pt x="25100" y="0"/>
                  </a:lnTo>
                  <a:lnTo>
                    <a:pt x="22701" y="0"/>
                  </a:lnTo>
                  <a:lnTo>
                    <a:pt x="22701" y="1356"/>
                  </a:lnTo>
                  <a:cubicBezTo>
                    <a:pt x="23640" y="1669"/>
                    <a:pt x="23396" y="3059"/>
                    <a:pt x="22423" y="3059"/>
                  </a:cubicBezTo>
                  <a:cubicBezTo>
                    <a:pt x="21450" y="3059"/>
                    <a:pt x="21206" y="1669"/>
                    <a:pt x="22145" y="1356"/>
                  </a:cubicBezTo>
                  <a:lnTo>
                    <a:pt x="22145" y="0"/>
                  </a:lnTo>
                  <a:lnTo>
                    <a:pt x="19746" y="0"/>
                  </a:lnTo>
                  <a:lnTo>
                    <a:pt x="19746" y="1356"/>
                  </a:lnTo>
                  <a:cubicBezTo>
                    <a:pt x="20650" y="1669"/>
                    <a:pt x="20441" y="3059"/>
                    <a:pt x="19468" y="3059"/>
                  </a:cubicBezTo>
                  <a:cubicBezTo>
                    <a:pt x="18460" y="3059"/>
                    <a:pt x="18251" y="1669"/>
                    <a:pt x="19155" y="1356"/>
                  </a:cubicBezTo>
                  <a:lnTo>
                    <a:pt x="19155" y="0"/>
                  </a:lnTo>
                  <a:lnTo>
                    <a:pt x="16757" y="0"/>
                  </a:lnTo>
                  <a:lnTo>
                    <a:pt x="16757" y="1356"/>
                  </a:lnTo>
                  <a:cubicBezTo>
                    <a:pt x="17660" y="1669"/>
                    <a:pt x="17417" y="2990"/>
                    <a:pt x="16479" y="2990"/>
                  </a:cubicBezTo>
                  <a:cubicBezTo>
                    <a:pt x="15540" y="2990"/>
                    <a:pt x="15297" y="1669"/>
                    <a:pt x="16200" y="1356"/>
                  </a:cubicBezTo>
                  <a:lnTo>
                    <a:pt x="16200" y="0"/>
                  </a:lnTo>
                  <a:lnTo>
                    <a:pt x="13802" y="0"/>
                  </a:lnTo>
                  <a:lnTo>
                    <a:pt x="13802" y="1356"/>
                  </a:lnTo>
                  <a:cubicBezTo>
                    <a:pt x="14706" y="1669"/>
                    <a:pt x="14462" y="2990"/>
                    <a:pt x="13524" y="2990"/>
                  </a:cubicBezTo>
                  <a:cubicBezTo>
                    <a:pt x="12585" y="2990"/>
                    <a:pt x="12342" y="1669"/>
                    <a:pt x="13246" y="1356"/>
                  </a:cubicBezTo>
                  <a:lnTo>
                    <a:pt x="13246" y="0"/>
                  </a:lnTo>
                  <a:lnTo>
                    <a:pt x="10847" y="0"/>
                  </a:lnTo>
                  <a:lnTo>
                    <a:pt x="10847" y="1356"/>
                  </a:lnTo>
                  <a:cubicBezTo>
                    <a:pt x="11716" y="1669"/>
                    <a:pt x="11507" y="2990"/>
                    <a:pt x="10534" y="2990"/>
                  </a:cubicBezTo>
                  <a:cubicBezTo>
                    <a:pt x="9596" y="2990"/>
                    <a:pt x="9387" y="1669"/>
                    <a:pt x="10256" y="1356"/>
                  </a:cubicBezTo>
                  <a:lnTo>
                    <a:pt x="10256" y="0"/>
                  </a:lnTo>
                  <a:lnTo>
                    <a:pt x="7857" y="0"/>
                  </a:lnTo>
                  <a:lnTo>
                    <a:pt x="7857" y="1356"/>
                  </a:lnTo>
                  <a:cubicBezTo>
                    <a:pt x="8761" y="1669"/>
                    <a:pt x="8518" y="2990"/>
                    <a:pt x="7579" y="2990"/>
                  </a:cubicBezTo>
                  <a:cubicBezTo>
                    <a:pt x="6641" y="2990"/>
                    <a:pt x="6397" y="1669"/>
                    <a:pt x="7301" y="1356"/>
                  </a:cubicBezTo>
                  <a:lnTo>
                    <a:pt x="7301" y="0"/>
                  </a:lnTo>
                  <a:lnTo>
                    <a:pt x="4903" y="0"/>
                  </a:lnTo>
                  <a:lnTo>
                    <a:pt x="4903" y="1356"/>
                  </a:lnTo>
                  <a:cubicBezTo>
                    <a:pt x="5772" y="1669"/>
                    <a:pt x="5563" y="3025"/>
                    <a:pt x="4590" y="3025"/>
                  </a:cubicBezTo>
                  <a:cubicBezTo>
                    <a:pt x="3651" y="3025"/>
                    <a:pt x="3408" y="1669"/>
                    <a:pt x="4312" y="1356"/>
                  </a:cubicBezTo>
                  <a:lnTo>
                    <a:pt x="4312" y="0"/>
                  </a:lnTo>
                  <a:lnTo>
                    <a:pt x="1948" y="0"/>
                  </a:lnTo>
                  <a:lnTo>
                    <a:pt x="1948" y="1356"/>
                  </a:lnTo>
                  <a:cubicBezTo>
                    <a:pt x="2852" y="1669"/>
                    <a:pt x="2643" y="3059"/>
                    <a:pt x="1635" y="3059"/>
                  </a:cubicBezTo>
                  <a:cubicBezTo>
                    <a:pt x="661" y="3059"/>
                    <a:pt x="453" y="1669"/>
                    <a:pt x="1357" y="1356"/>
                  </a:cubicBezTo>
                  <a:lnTo>
                    <a:pt x="1357" y="0"/>
                  </a:lnTo>
                  <a:lnTo>
                    <a:pt x="1" y="0"/>
                  </a:lnTo>
                  <a:lnTo>
                    <a:pt x="1" y="3180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3" name="Google Shape;1473;p34"/>
            <p:cNvGrpSpPr/>
            <p:nvPr/>
          </p:nvGrpSpPr>
          <p:grpSpPr>
            <a:xfrm rot="899960">
              <a:off x="7767737" y="459504"/>
              <a:ext cx="246467" cy="605642"/>
              <a:chOff x="7487425" y="2045184"/>
              <a:chExt cx="246474" cy="605660"/>
            </a:xfrm>
          </p:grpSpPr>
          <p:sp>
            <p:nvSpPr>
              <p:cNvPr id="1474" name="Google Shape;1474;p34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4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476" name="Google Shape;1476;p34"/>
          <p:cNvPicPr preferRelativeResize="0"/>
          <p:nvPr/>
        </p:nvPicPr>
        <p:blipFill>
          <a:blip r:embed="rId3"/>
          <a:srcRect l="1895" r="1895"/>
          <a:stretch/>
        </p:blipFill>
        <p:spPr>
          <a:xfrm rot="599990">
            <a:off x="5597241" y="1511936"/>
            <a:ext cx="1646321" cy="2281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7" name="Google Shape;1477;p34"/>
          <p:cNvSpPr txBox="1">
            <a:spLocks noGrp="1"/>
          </p:cNvSpPr>
          <p:nvPr>
            <p:ph type="title"/>
          </p:nvPr>
        </p:nvSpPr>
        <p:spPr>
          <a:xfrm>
            <a:off x="1125610" y="3192825"/>
            <a:ext cx="33318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—Andrés Castillo-</a:t>
            </a:r>
            <a:endParaRPr dirty="0"/>
          </a:p>
        </p:txBody>
      </p:sp>
      <p:sp>
        <p:nvSpPr>
          <p:cNvPr id="1478" name="Google Shape;1478;p34"/>
          <p:cNvSpPr txBox="1">
            <a:spLocks noGrp="1"/>
          </p:cNvSpPr>
          <p:nvPr>
            <p:ph type="subTitle" idx="1"/>
          </p:nvPr>
        </p:nvSpPr>
        <p:spPr>
          <a:xfrm>
            <a:off x="1125610" y="1410950"/>
            <a:ext cx="3331800" cy="17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s-CO" dirty="0"/>
              <a:t>Nací</a:t>
            </a:r>
            <a:r>
              <a:rPr lang="en" dirty="0"/>
              <a:t> en monteria cordoba un 3 de diciembre de 2004, Actualmente tengo 17 años”</a:t>
            </a:r>
            <a:endParaRPr dirty="0"/>
          </a:p>
        </p:txBody>
      </p:sp>
      <p:sp>
        <p:nvSpPr>
          <p:cNvPr id="1479" name="Google Shape;1479;p34"/>
          <p:cNvSpPr/>
          <p:nvPr/>
        </p:nvSpPr>
        <p:spPr>
          <a:xfrm rot="599879">
            <a:off x="5212749" y="1132461"/>
            <a:ext cx="2334402" cy="2878578"/>
          </a:xfrm>
          <a:custGeom>
            <a:avLst/>
            <a:gdLst/>
            <a:ahLst/>
            <a:cxnLst/>
            <a:rect l="l" t="t" r="r" b="b"/>
            <a:pathLst>
              <a:path w="90769" h="111939" extrusionOk="0">
                <a:moveTo>
                  <a:pt x="36360" y="8868"/>
                </a:moveTo>
                <a:lnTo>
                  <a:pt x="37971" y="11038"/>
                </a:lnTo>
                <a:cubicBezTo>
                  <a:pt x="37839" y="11071"/>
                  <a:pt x="37708" y="11104"/>
                  <a:pt x="37576" y="11104"/>
                </a:cubicBezTo>
                <a:cubicBezTo>
                  <a:pt x="36853" y="11104"/>
                  <a:pt x="36130" y="11104"/>
                  <a:pt x="35439" y="11071"/>
                </a:cubicBezTo>
                <a:cubicBezTo>
                  <a:pt x="34763" y="11037"/>
                  <a:pt x="33092" y="11022"/>
                  <a:pt x="31120" y="11022"/>
                </a:cubicBezTo>
                <a:cubicBezTo>
                  <a:pt x="27435" y="11022"/>
                  <a:pt x="22698" y="11072"/>
                  <a:pt x="21435" y="11137"/>
                </a:cubicBezTo>
                <a:cubicBezTo>
                  <a:pt x="20415" y="11170"/>
                  <a:pt x="19363" y="11202"/>
                  <a:pt x="18311" y="11268"/>
                </a:cubicBezTo>
                <a:cubicBezTo>
                  <a:pt x="17654" y="11301"/>
                  <a:pt x="16931" y="11400"/>
                  <a:pt x="16339" y="11433"/>
                </a:cubicBezTo>
                <a:cubicBezTo>
                  <a:pt x="15714" y="11465"/>
                  <a:pt x="15090" y="11498"/>
                  <a:pt x="14465" y="11564"/>
                </a:cubicBezTo>
                <a:cubicBezTo>
                  <a:pt x="14432" y="11005"/>
                  <a:pt x="14465" y="10479"/>
                  <a:pt x="14531" y="9953"/>
                </a:cubicBezTo>
                <a:lnTo>
                  <a:pt x="14629" y="9822"/>
                </a:lnTo>
                <a:cubicBezTo>
                  <a:pt x="15155" y="9789"/>
                  <a:pt x="15714" y="9756"/>
                  <a:pt x="16240" y="9723"/>
                </a:cubicBezTo>
                <a:cubicBezTo>
                  <a:pt x="19298" y="9592"/>
                  <a:pt x="30607" y="9460"/>
                  <a:pt x="33664" y="9329"/>
                </a:cubicBezTo>
                <a:cubicBezTo>
                  <a:pt x="34256" y="9296"/>
                  <a:pt x="34880" y="9197"/>
                  <a:pt x="35505" y="9131"/>
                </a:cubicBezTo>
                <a:cubicBezTo>
                  <a:pt x="35801" y="9066"/>
                  <a:pt x="36097" y="8967"/>
                  <a:pt x="36360" y="8868"/>
                </a:cubicBezTo>
                <a:close/>
                <a:moveTo>
                  <a:pt x="47143" y="1110"/>
                </a:moveTo>
                <a:cubicBezTo>
                  <a:pt x="47373" y="1406"/>
                  <a:pt x="47570" y="1636"/>
                  <a:pt x="47735" y="1932"/>
                </a:cubicBezTo>
                <a:cubicBezTo>
                  <a:pt x="48293" y="2852"/>
                  <a:pt x="48655" y="3904"/>
                  <a:pt x="48819" y="4989"/>
                </a:cubicBezTo>
                <a:cubicBezTo>
                  <a:pt x="49050" y="6436"/>
                  <a:pt x="48885" y="7915"/>
                  <a:pt x="48392" y="9296"/>
                </a:cubicBezTo>
                <a:cubicBezTo>
                  <a:pt x="48195" y="9920"/>
                  <a:pt x="47866" y="10512"/>
                  <a:pt x="47439" y="11038"/>
                </a:cubicBezTo>
                <a:cubicBezTo>
                  <a:pt x="47209" y="11334"/>
                  <a:pt x="46913" y="11564"/>
                  <a:pt x="46584" y="11728"/>
                </a:cubicBezTo>
                <a:cubicBezTo>
                  <a:pt x="46354" y="11630"/>
                  <a:pt x="46420" y="11465"/>
                  <a:pt x="46420" y="11334"/>
                </a:cubicBezTo>
                <a:cubicBezTo>
                  <a:pt x="46485" y="10381"/>
                  <a:pt x="46584" y="9427"/>
                  <a:pt x="46650" y="8507"/>
                </a:cubicBezTo>
                <a:cubicBezTo>
                  <a:pt x="46683" y="8309"/>
                  <a:pt x="46683" y="8079"/>
                  <a:pt x="46650" y="7882"/>
                </a:cubicBezTo>
                <a:cubicBezTo>
                  <a:pt x="46617" y="7783"/>
                  <a:pt x="46551" y="7718"/>
                  <a:pt x="46452" y="7718"/>
                </a:cubicBezTo>
                <a:cubicBezTo>
                  <a:pt x="46428" y="7709"/>
                  <a:pt x="46403" y="7705"/>
                  <a:pt x="46379" y="7705"/>
                </a:cubicBezTo>
                <a:cubicBezTo>
                  <a:pt x="46307" y="7705"/>
                  <a:pt x="46239" y="7742"/>
                  <a:pt x="46189" y="7816"/>
                </a:cubicBezTo>
                <a:cubicBezTo>
                  <a:pt x="46091" y="7981"/>
                  <a:pt x="46025" y="8178"/>
                  <a:pt x="45959" y="8375"/>
                </a:cubicBezTo>
                <a:cubicBezTo>
                  <a:pt x="45696" y="9131"/>
                  <a:pt x="45532" y="9887"/>
                  <a:pt x="45466" y="10676"/>
                </a:cubicBezTo>
                <a:cubicBezTo>
                  <a:pt x="45433" y="10841"/>
                  <a:pt x="45400" y="11038"/>
                  <a:pt x="45400" y="11202"/>
                </a:cubicBezTo>
                <a:cubicBezTo>
                  <a:pt x="45364" y="11215"/>
                  <a:pt x="45331" y="11220"/>
                  <a:pt x="45303" y="11220"/>
                </a:cubicBezTo>
                <a:cubicBezTo>
                  <a:pt x="45179" y="11220"/>
                  <a:pt x="45125" y="11118"/>
                  <a:pt x="45072" y="11038"/>
                </a:cubicBezTo>
                <a:cubicBezTo>
                  <a:pt x="44513" y="10052"/>
                  <a:pt x="44184" y="8934"/>
                  <a:pt x="44118" y="7816"/>
                </a:cubicBezTo>
                <a:cubicBezTo>
                  <a:pt x="44020" y="6567"/>
                  <a:pt x="44184" y="5318"/>
                  <a:pt x="44579" y="4134"/>
                </a:cubicBezTo>
                <a:cubicBezTo>
                  <a:pt x="44907" y="2984"/>
                  <a:pt x="45663" y="2030"/>
                  <a:pt x="46650" y="1373"/>
                </a:cubicBezTo>
                <a:cubicBezTo>
                  <a:pt x="46781" y="1307"/>
                  <a:pt x="46913" y="1241"/>
                  <a:pt x="47143" y="1110"/>
                </a:cubicBezTo>
                <a:close/>
                <a:moveTo>
                  <a:pt x="56677" y="5219"/>
                </a:moveTo>
                <a:cubicBezTo>
                  <a:pt x="56709" y="5384"/>
                  <a:pt x="56742" y="5548"/>
                  <a:pt x="56742" y="5712"/>
                </a:cubicBezTo>
                <a:cubicBezTo>
                  <a:pt x="56709" y="7159"/>
                  <a:pt x="56381" y="8507"/>
                  <a:pt x="55460" y="9657"/>
                </a:cubicBezTo>
                <a:cubicBezTo>
                  <a:pt x="55230" y="9953"/>
                  <a:pt x="54934" y="10216"/>
                  <a:pt x="54638" y="10479"/>
                </a:cubicBezTo>
                <a:cubicBezTo>
                  <a:pt x="53323" y="11465"/>
                  <a:pt x="51778" y="12090"/>
                  <a:pt x="50134" y="12287"/>
                </a:cubicBezTo>
                <a:cubicBezTo>
                  <a:pt x="49970" y="12287"/>
                  <a:pt x="49806" y="12353"/>
                  <a:pt x="49641" y="12386"/>
                </a:cubicBezTo>
                <a:lnTo>
                  <a:pt x="49543" y="12287"/>
                </a:lnTo>
                <a:lnTo>
                  <a:pt x="49543" y="12254"/>
                </a:lnTo>
                <a:lnTo>
                  <a:pt x="49674" y="12353"/>
                </a:lnTo>
                <a:cubicBezTo>
                  <a:pt x="49641" y="12287"/>
                  <a:pt x="49641" y="12254"/>
                  <a:pt x="49641" y="12222"/>
                </a:cubicBezTo>
                <a:cubicBezTo>
                  <a:pt x="49674" y="12024"/>
                  <a:pt x="49839" y="12024"/>
                  <a:pt x="49970" y="11926"/>
                </a:cubicBezTo>
                <a:cubicBezTo>
                  <a:pt x="50628" y="11564"/>
                  <a:pt x="51318" y="11235"/>
                  <a:pt x="51975" y="10808"/>
                </a:cubicBezTo>
                <a:cubicBezTo>
                  <a:pt x="52403" y="10578"/>
                  <a:pt x="52764" y="10249"/>
                  <a:pt x="53027" y="9822"/>
                </a:cubicBezTo>
                <a:cubicBezTo>
                  <a:pt x="53093" y="9756"/>
                  <a:pt x="53126" y="9657"/>
                  <a:pt x="53159" y="9559"/>
                </a:cubicBezTo>
                <a:cubicBezTo>
                  <a:pt x="53216" y="9445"/>
                  <a:pt x="53076" y="9283"/>
                  <a:pt x="52953" y="9283"/>
                </a:cubicBezTo>
                <a:cubicBezTo>
                  <a:pt x="52933" y="9283"/>
                  <a:pt x="52914" y="9287"/>
                  <a:pt x="52896" y="9296"/>
                </a:cubicBezTo>
                <a:cubicBezTo>
                  <a:pt x="52732" y="9329"/>
                  <a:pt x="52567" y="9427"/>
                  <a:pt x="52436" y="9526"/>
                </a:cubicBezTo>
                <a:cubicBezTo>
                  <a:pt x="51482" y="10118"/>
                  <a:pt x="50463" y="10611"/>
                  <a:pt x="49444" y="11005"/>
                </a:cubicBezTo>
                <a:cubicBezTo>
                  <a:pt x="49214" y="10841"/>
                  <a:pt x="49345" y="10709"/>
                  <a:pt x="49444" y="10578"/>
                </a:cubicBezTo>
                <a:cubicBezTo>
                  <a:pt x="50200" y="9329"/>
                  <a:pt x="51154" y="8244"/>
                  <a:pt x="52337" y="7356"/>
                </a:cubicBezTo>
                <a:cubicBezTo>
                  <a:pt x="53521" y="6468"/>
                  <a:pt x="54868" y="5811"/>
                  <a:pt x="56249" y="5318"/>
                </a:cubicBezTo>
                <a:cubicBezTo>
                  <a:pt x="56381" y="5285"/>
                  <a:pt x="56512" y="5285"/>
                  <a:pt x="56677" y="5219"/>
                </a:cubicBezTo>
                <a:close/>
                <a:moveTo>
                  <a:pt x="36633" y="4108"/>
                </a:moveTo>
                <a:cubicBezTo>
                  <a:pt x="36724" y="4108"/>
                  <a:pt x="36810" y="4148"/>
                  <a:pt x="36886" y="4167"/>
                </a:cubicBezTo>
                <a:cubicBezTo>
                  <a:pt x="37149" y="4233"/>
                  <a:pt x="37412" y="4332"/>
                  <a:pt x="37708" y="4364"/>
                </a:cubicBezTo>
                <a:cubicBezTo>
                  <a:pt x="39253" y="4726"/>
                  <a:pt x="40666" y="5581"/>
                  <a:pt x="41686" y="6797"/>
                </a:cubicBezTo>
                <a:cubicBezTo>
                  <a:pt x="41981" y="7093"/>
                  <a:pt x="42212" y="7422"/>
                  <a:pt x="42442" y="7751"/>
                </a:cubicBezTo>
                <a:cubicBezTo>
                  <a:pt x="42902" y="8474"/>
                  <a:pt x="43296" y="9263"/>
                  <a:pt x="43559" y="10118"/>
                </a:cubicBezTo>
                <a:cubicBezTo>
                  <a:pt x="43625" y="10446"/>
                  <a:pt x="43790" y="10775"/>
                  <a:pt x="43888" y="11104"/>
                </a:cubicBezTo>
                <a:cubicBezTo>
                  <a:pt x="42639" y="10446"/>
                  <a:pt x="41521" y="9559"/>
                  <a:pt x="40601" y="8507"/>
                </a:cubicBezTo>
                <a:cubicBezTo>
                  <a:pt x="40469" y="8342"/>
                  <a:pt x="40338" y="8211"/>
                  <a:pt x="40206" y="8079"/>
                </a:cubicBezTo>
                <a:cubicBezTo>
                  <a:pt x="40157" y="8046"/>
                  <a:pt x="40108" y="8030"/>
                  <a:pt x="40058" y="8030"/>
                </a:cubicBezTo>
                <a:cubicBezTo>
                  <a:pt x="40009" y="8030"/>
                  <a:pt x="39960" y="8046"/>
                  <a:pt x="39910" y="8079"/>
                </a:cubicBezTo>
                <a:cubicBezTo>
                  <a:pt x="39877" y="8112"/>
                  <a:pt x="39812" y="8178"/>
                  <a:pt x="39845" y="8277"/>
                </a:cubicBezTo>
                <a:cubicBezTo>
                  <a:pt x="39845" y="8375"/>
                  <a:pt x="39877" y="8507"/>
                  <a:pt x="39943" y="8638"/>
                </a:cubicBezTo>
                <a:cubicBezTo>
                  <a:pt x="40239" y="9230"/>
                  <a:pt x="40634" y="9789"/>
                  <a:pt x="41160" y="10249"/>
                </a:cubicBezTo>
                <a:cubicBezTo>
                  <a:pt x="41850" y="10874"/>
                  <a:pt x="42573" y="11465"/>
                  <a:pt x="43362" y="11991"/>
                </a:cubicBezTo>
                <a:lnTo>
                  <a:pt x="44020" y="12485"/>
                </a:lnTo>
                <a:cubicBezTo>
                  <a:pt x="43957" y="12631"/>
                  <a:pt x="43868" y="12658"/>
                  <a:pt x="43777" y="12658"/>
                </a:cubicBezTo>
                <a:cubicBezTo>
                  <a:pt x="43725" y="12658"/>
                  <a:pt x="43673" y="12649"/>
                  <a:pt x="43625" y="12649"/>
                </a:cubicBezTo>
                <a:cubicBezTo>
                  <a:pt x="42409" y="12616"/>
                  <a:pt x="41258" y="12189"/>
                  <a:pt x="40272" y="11498"/>
                </a:cubicBezTo>
                <a:cubicBezTo>
                  <a:pt x="39121" y="10709"/>
                  <a:pt x="38135" y="9690"/>
                  <a:pt x="37445" y="8474"/>
                </a:cubicBezTo>
                <a:cubicBezTo>
                  <a:pt x="36754" y="7323"/>
                  <a:pt x="36393" y="5975"/>
                  <a:pt x="36393" y="4627"/>
                </a:cubicBezTo>
                <a:cubicBezTo>
                  <a:pt x="36393" y="4463"/>
                  <a:pt x="36393" y="4332"/>
                  <a:pt x="36426" y="4200"/>
                </a:cubicBezTo>
                <a:cubicBezTo>
                  <a:pt x="36496" y="4130"/>
                  <a:pt x="36566" y="4108"/>
                  <a:pt x="36633" y="4108"/>
                </a:cubicBezTo>
                <a:close/>
                <a:moveTo>
                  <a:pt x="56249" y="10611"/>
                </a:moveTo>
                <a:cubicBezTo>
                  <a:pt x="56775" y="10709"/>
                  <a:pt x="57235" y="10808"/>
                  <a:pt x="57729" y="10874"/>
                </a:cubicBezTo>
                <a:cubicBezTo>
                  <a:pt x="58518" y="10939"/>
                  <a:pt x="59307" y="11005"/>
                  <a:pt x="60096" y="11038"/>
                </a:cubicBezTo>
                <a:cubicBezTo>
                  <a:pt x="61575" y="11071"/>
                  <a:pt x="63054" y="11104"/>
                  <a:pt x="64534" y="11137"/>
                </a:cubicBezTo>
                <a:cubicBezTo>
                  <a:pt x="65750" y="11137"/>
                  <a:pt x="75152" y="11170"/>
                  <a:pt x="76369" y="11170"/>
                </a:cubicBezTo>
                <a:lnTo>
                  <a:pt x="77256" y="11202"/>
                </a:lnTo>
                <a:cubicBezTo>
                  <a:pt x="77355" y="11827"/>
                  <a:pt x="77388" y="12485"/>
                  <a:pt x="77289" y="13109"/>
                </a:cubicBezTo>
                <a:lnTo>
                  <a:pt x="76500" y="13109"/>
                </a:lnTo>
                <a:cubicBezTo>
                  <a:pt x="75021" y="13011"/>
                  <a:pt x="65323" y="12879"/>
                  <a:pt x="63843" y="12780"/>
                </a:cubicBezTo>
                <a:cubicBezTo>
                  <a:pt x="63646" y="12780"/>
                  <a:pt x="63449" y="12715"/>
                  <a:pt x="63219" y="12715"/>
                </a:cubicBezTo>
                <a:lnTo>
                  <a:pt x="55559" y="12320"/>
                </a:lnTo>
                <a:cubicBezTo>
                  <a:pt x="55164" y="12320"/>
                  <a:pt x="54770" y="12287"/>
                  <a:pt x="54375" y="12222"/>
                </a:cubicBezTo>
                <a:lnTo>
                  <a:pt x="54408" y="12222"/>
                </a:lnTo>
                <a:cubicBezTo>
                  <a:pt x="54573" y="11926"/>
                  <a:pt x="54868" y="11827"/>
                  <a:pt x="55066" y="11663"/>
                </a:cubicBezTo>
                <a:cubicBezTo>
                  <a:pt x="55263" y="11498"/>
                  <a:pt x="55460" y="11367"/>
                  <a:pt x="55657" y="11202"/>
                </a:cubicBezTo>
                <a:cubicBezTo>
                  <a:pt x="55888" y="11038"/>
                  <a:pt x="56052" y="10808"/>
                  <a:pt x="56249" y="10611"/>
                </a:cubicBezTo>
                <a:close/>
                <a:moveTo>
                  <a:pt x="5041" y="48645"/>
                </a:moveTo>
                <a:cubicBezTo>
                  <a:pt x="6018" y="48645"/>
                  <a:pt x="6927" y="49070"/>
                  <a:pt x="7561" y="49831"/>
                </a:cubicBezTo>
                <a:cubicBezTo>
                  <a:pt x="7923" y="50324"/>
                  <a:pt x="8317" y="50784"/>
                  <a:pt x="8712" y="51277"/>
                </a:cubicBezTo>
                <a:cubicBezTo>
                  <a:pt x="8843" y="51441"/>
                  <a:pt x="8843" y="51441"/>
                  <a:pt x="8712" y="51803"/>
                </a:cubicBezTo>
                <a:lnTo>
                  <a:pt x="8515" y="51803"/>
                </a:lnTo>
                <a:cubicBezTo>
                  <a:pt x="7857" y="51540"/>
                  <a:pt x="7200" y="51310"/>
                  <a:pt x="6509" y="51047"/>
                </a:cubicBezTo>
                <a:cubicBezTo>
                  <a:pt x="5753" y="50718"/>
                  <a:pt x="5096" y="50258"/>
                  <a:pt x="4504" y="49666"/>
                </a:cubicBezTo>
                <a:cubicBezTo>
                  <a:pt x="4307" y="49469"/>
                  <a:pt x="4044" y="49173"/>
                  <a:pt x="4175" y="48877"/>
                </a:cubicBezTo>
                <a:cubicBezTo>
                  <a:pt x="4280" y="48667"/>
                  <a:pt x="4533" y="48646"/>
                  <a:pt x="4764" y="48646"/>
                </a:cubicBezTo>
                <a:cubicBezTo>
                  <a:pt x="4822" y="48646"/>
                  <a:pt x="4879" y="48647"/>
                  <a:pt x="4931" y="48647"/>
                </a:cubicBezTo>
                <a:cubicBezTo>
                  <a:pt x="4968" y="48646"/>
                  <a:pt x="5004" y="48645"/>
                  <a:pt x="5041" y="48645"/>
                </a:cubicBezTo>
                <a:close/>
                <a:moveTo>
                  <a:pt x="4980" y="52802"/>
                </a:moveTo>
                <a:cubicBezTo>
                  <a:pt x="5172" y="52802"/>
                  <a:pt x="5364" y="52808"/>
                  <a:pt x="5556" y="52822"/>
                </a:cubicBezTo>
                <a:lnTo>
                  <a:pt x="6016" y="52822"/>
                </a:lnTo>
                <a:lnTo>
                  <a:pt x="9238" y="53019"/>
                </a:lnTo>
                <a:cubicBezTo>
                  <a:pt x="9205" y="53545"/>
                  <a:pt x="9205" y="54071"/>
                  <a:pt x="9172" y="54630"/>
                </a:cubicBezTo>
                <a:cubicBezTo>
                  <a:pt x="8778" y="54959"/>
                  <a:pt x="8317" y="55156"/>
                  <a:pt x="7824" y="55222"/>
                </a:cubicBezTo>
                <a:cubicBezTo>
                  <a:pt x="7002" y="55386"/>
                  <a:pt x="6181" y="55518"/>
                  <a:pt x="5359" y="55617"/>
                </a:cubicBezTo>
                <a:cubicBezTo>
                  <a:pt x="4983" y="55679"/>
                  <a:pt x="4608" y="55702"/>
                  <a:pt x="4233" y="55702"/>
                </a:cubicBezTo>
                <a:cubicBezTo>
                  <a:pt x="4017" y="55702"/>
                  <a:pt x="3800" y="55694"/>
                  <a:pt x="3583" y="55682"/>
                </a:cubicBezTo>
                <a:cubicBezTo>
                  <a:pt x="3222" y="55649"/>
                  <a:pt x="2893" y="55617"/>
                  <a:pt x="2531" y="55518"/>
                </a:cubicBezTo>
                <a:cubicBezTo>
                  <a:pt x="2367" y="55452"/>
                  <a:pt x="2203" y="55386"/>
                  <a:pt x="2038" y="55288"/>
                </a:cubicBezTo>
                <a:cubicBezTo>
                  <a:pt x="1414" y="54893"/>
                  <a:pt x="986" y="54170"/>
                  <a:pt x="1907" y="53447"/>
                </a:cubicBezTo>
                <a:cubicBezTo>
                  <a:pt x="2170" y="53250"/>
                  <a:pt x="2499" y="53118"/>
                  <a:pt x="2827" y="53052"/>
                </a:cubicBezTo>
                <a:cubicBezTo>
                  <a:pt x="3530" y="52896"/>
                  <a:pt x="4253" y="52802"/>
                  <a:pt x="4980" y="52802"/>
                </a:cubicBezTo>
                <a:close/>
                <a:moveTo>
                  <a:pt x="85106" y="52025"/>
                </a:moveTo>
                <a:cubicBezTo>
                  <a:pt x="85163" y="52025"/>
                  <a:pt x="85221" y="52028"/>
                  <a:pt x="85278" y="52033"/>
                </a:cubicBezTo>
                <a:cubicBezTo>
                  <a:pt x="85574" y="52066"/>
                  <a:pt x="85771" y="52362"/>
                  <a:pt x="85705" y="52658"/>
                </a:cubicBezTo>
                <a:cubicBezTo>
                  <a:pt x="85541" y="53282"/>
                  <a:pt x="85146" y="53874"/>
                  <a:pt x="84620" y="54269"/>
                </a:cubicBezTo>
                <a:cubicBezTo>
                  <a:pt x="83733" y="54893"/>
                  <a:pt x="82779" y="55452"/>
                  <a:pt x="81760" y="55912"/>
                </a:cubicBezTo>
                <a:cubicBezTo>
                  <a:pt x="81596" y="55978"/>
                  <a:pt x="81399" y="56011"/>
                  <a:pt x="81136" y="56110"/>
                </a:cubicBezTo>
                <a:cubicBezTo>
                  <a:pt x="81103" y="55945"/>
                  <a:pt x="81103" y="55880"/>
                  <a:pt x="81103" y="55781"/>
                </a:cubicBezTo>
                <a:cubicBezTo>
                  <a:pt x="81037" y="55222"/>
                  <a:pt x="81234" y="54696"/>
                  <a:pt x="81629" y="54334"/>
                </a:cubicBezTo>
                <a:cubicBezTo>
                  <a:pt x="82418" y="53545"/>
                  <a:pt x="83305" y="52855"/>
                  <a:pt x="84259" y="52296"/>
                </a:cubicBezTo>
                <a:cubicBezTo>
                  <a:pt x="84508" y="52103"/>
                  <a:pt x="84803" y="52025"/>
                  <a:pt x="85106" y="52025"/>
                </a:cubicBezTo>
                <a:close/>
                <a:moveTo>
                  <a:pt x="86649" y="56229"/>
                </a:moveTo>
                <a:cubicBezTo>
                  <a:pt x="87262" y="56229"/>
                  <a:pt x="87871" y="56332"/>
                  <a:pt x="88467" y="56537"/>
                </a:cubicBezTo>
                <a:cubicBezTo>
                  <a:pt x="89157" y="56767"/>
                  <a:pt x="89519" y="57490"/>
                  <a:pt x="89256" y="58148"/>
                </a:cubicBezTo>
                <a:cubicBezTo>
                  <a:pt x="89157" y="58444"/>
                  <a:pt x="88960" y="58707"/>
                  <a:pt x="88697" y="58871"/>
                </a:cubicBezTo>
                <a:cubicBezTo>
                  <a:pt x="88401" y="59068"/>
                  <a:pt x="88039" y="59266"/>
                  <a:pt x="87711" y="59397"/>
                </a:cubicBezTo>
                <a:cubicBezTo>
                  <a:pt x="86955" y="59627"/>
                  <a:pt x="86198" y="59759"/>
                  <a:pt x="85442" y="59759"/>
                </a:cubicBezTo>
                <a:cubicBezTo>
                  <a:pt x="85340" y="59761"/>
                  <a:pt x="85238" y="59762"/>
                  <a:pt x="85137" y="59762"/>
                </a:cubicBezTo>
                <a:cubicBezTo>
                  <a:pt x="83830" y="59762"/>
                  <a:pt x="82553" y="59568"/>
                  <a:pt x="81333" y="59233"/>
                </a:cubicBezTo>
                <a:cubicBezTo>
                  <a:pt x="81234" y="59200"/>
                  <a:pt x="81169" y="59167"/>
                  <a:pt x="81103" y="59134"/>
                </a:cubicBezTo>
                <a:lnTo>
                  <a:pt x="81103" y="59101"/>
                </a:lnTo>
                <a:cubicBezTo>
                  <a:pt x="81037" y="58510"/>
                  <a:pt x="81037" y="57918"/>
                  <a:pt x="81136" y="57326"/>
                </a:cubicBezTo>
                <a:cubicBezTo>
                  <a:pt x="81366" y="57260"/>
                  <a:pt x="81596" y="57162"/>
                  <a:pt x="81859" y="57096"/>
                </a:cubicBezTo>
                <a:cubicBezTo>
                  <a:pt x="83075" y="56833"/>
                  <a:pt x="84292" y="56537"/>
                  <a:pt x="85541" y="56340"/>
                </a:cubicBezTo>
                <a:cubicBezTo>
                  <a:pt x="85911" y="56266"/>
                  <a:pt x="86281" y="56229"/>
                  <a:pt x="86649" y="56229"/>
                </a:cubicBezTo>
                <a:close/>
                <a:moveTo>
                  <a:pt x="9172" y="56241"/>
                </a:moveTo>
                <a:cubicBezTo>
                  <a:pt x="9205" y="56307"/>
                  <a:pt x="9205" y="56340"/>
                  <a:pt x="9205" y="56406"/>
                </a:cubicBezTo>
                <a:cubicBezTo>
                  <a:pt x="8778" y="57523"/>
                  <a:pt x="8153" y="58542"/>
                  <a:pt x="7331" y="59463"/>
                </a:cubicBezTo>
                <a:cubicBezTo>
                  <a:pt x="7035" y="59792"/>
                  <a:pt x="6674" y="60088"/>
                  <a:pt x="6279" y="60351"/>
                </a:cubicBezTo>
                <a:cubicBezTo>
                  <a:pt x="5918" y="60581"/>
                  <a:pt x="5490" y="60745"/>
                  <a:pt x="5063" y="60745"/>
                </a:cubicBezTo>
                <a:cubicBezTo>
                  <a:pt x="5018" y="60752"/>
                  <a:pt x="4974" y="60755"/>
                  <a:pt x="4931" y="60755"/>
                </a:cubicBezTo>
                <a:cubicBezTo>
                  <a:pt x="4338" y="60755"/>
                  <a:pt x="3895" y="60144"/>
                  <a:pt x="4109" y="59562"/>
                </a:cubicBezTo>
                <a:cubicBezTo>
                  <a:pt x="4208" y="59200"/>
                  <a:pt x="4405" y="58838"/>
                  <a:pt x="4668" y="58575"/>
                </a:cubicBezTo>
                <a:cubicBezTo>
                  <a:pt x="5030" y="58214"/>
                  <a:pt x="5424" y="57885"/>
                  <a:pt x="5819" y="57589"/>
                </a:cubicBezTo>
                <a:cubicBezTo>
                  <a:pt x="6871" y="56932"/>
                  <a:pt x="7989" y="56471"/>
                  <a:pt x="9172" y="56241"/>
                </a:cubicBezTo>
                <a:close/>
                <a:moveTo>
                  <a:pt x="81070" y="60318"/>
                </a:moveTo>
                <a:cubicBezTo>
                  <a:pt x="81234" y="60351"/>
                  <a:pt x="81366" y="60383"/>
                  <a:pt x="81530" y="60416"/>
                </a:cubicBezTo>
                <a:cubicBezTo>
                  <a:pt x="82714" y="60679"/>
                  <a:pt x="83897" y="61074"/>
                  <a:pt x="84982" y="61633"/>
                </a:cubicBezTo>
                <a:cubicBezTo>
                  <a:pt x="85475" y="61896"/>
                  <a:pt x="85935" y="62224"/>
                  <a:pt x="86396" y="62553"/>
                </a:cubicBezTo>
                <a:cubicBezTo>
                  <a:pt x="86757" y="62783"/>
                  <a:pt x="86987" y="63112"/>
                  <a:pt x="87086" y="63539"/>
                </a:cubicBezTo>
                <a:cubicBezTo>
                  <a:pt x="86936" y="63780"/>
                  <a:pt x="86648" y="63938"/>
                  <a:pt x="86348" y="63938"/>
                </a:cubicBezTo>
                <a:cubicBezTo>
                  <a:pt x="86320" y="63938"/>
                  <a:pt x="86292" y="63937"/>
                  <a:pt x="86264" y="63934"/>
                </a:cubicBezTo>
                <a:cubicBezTo>
                  <a:pt x="86091" y="63964"/>
                  <a:pt x="85918" y="63979"/>
                  <a:pt x="85746" y="63979"/>
                </a:cubicBezTo>
                <a:cubicBezTo>
                  <a:pt x="85362" y="63979"/>
                  <a:pt x="84984" y="63906"/>
                  <a:pt x="84620" y="63770"/>
                </a:cubicBezTo>
                <a:cubicBezTo>
                  <a:pt x="83305" y="63342"/>
                  <a:pt x="82089" y="62619"/>
                  <a:pt x="81037" y="61731"/>
                </a:cubicBezTo>
                <a:cubicBezTo>
                  <a:pt x="80971" y="61271"/>
                  <a:pt x="81004" y="60778"/>
                  <a:pt x="81070" y="60318"/>
                </a:cubicBezTo>
                <a:close/>
                <a:moveTo>
                  <a:pt x="79393" y="11211"/>
                </a:moveTo>
                <a:cubicBezTo>
                  <a:pt x="79623" y="11211"/>
                  <a:pt x="79854" y="11219"/>
                  <a:pt x="80084" y="11235"/>
                </a:cubicBezTo>
                <a:lnTo>
                  <a:pt x="80084" y="11696"/>
                </a:lnTo>
                <a:cubicBezTo>
                  <a:pt x="79919" y="13537"/>
                  <a:pt x="79886" y="15378"/>
                  <a:pt x="79985" y="17219"/>
                </a:cubicBezTo>
                <a:cubicBezTo>
                  <a:pt x="80051" y="19454"/>
                  <a:pt x="80149" y="21690"/>
                  <a:pt x="80182" y="23892"/>
                </a:cubicBezTo>
                <a:cubicBezTo>
                  <a:pt x="80347" y="30303"/>
                  <a:pt x="80215" y="36681"/>
                  <a:pt x="80117" y="43091"/>
                </a:cubicBezTo>
                <a:cubicBezTo>
                  <a:pt x="80051" y="46642"/>
                  <a:pt x="80018" y="50225"/>
                  <a:pt x="79952" y="53776"/>
                </a:cubicBezTo>
                <a:cubicBezTo>
                  <a:pt x="79985" y="54236"/>
                  <a:pt x="79919" y="54696"/>
                  <a:pt x="79788" y="55123"/>
                </a:cubicBezTo>
                <a:cubicBezTo>
                  <a:pt x="79722" y="55288"/>
                  <a:pt x="79722" y="55452"/>
                  <a:pt x="79788" y="55584"/>
                </a:cubicBezTo>
                <a:cubicBezTo>
                  <a:pt x="79919" y="55978"/>
                  <a:pt x="79952" y="56406"/>
                  <a:pt x="79886" y="56800"/>
                </a:cubicBezTo>
                <a:cubicBezTo>
                  <a:pt x="79788" y="62323"/>
                  <a:pt x="79656" y="67813"/>
                  <a:pt x="79558" y="73303"/>
                </a:cubicBezTo>
                <a:cubicBezTo>
                  <a:pt x="79459" y="78267"/>
                  <a:pt x="79393" y="83199"/>
                  <a:pt x="79295" y="88130"/>
                </a:cubicBezTo>
                <a:cubicBezTo>
                  <a:pt x="79262" y="89971"/>
                  <a:pt x="79229" y="91812"/>
                  <a:pt x="79163" y="93653"/>
                </a:cubicBezTo>
                <a:cubicBezTo>
                  <a:pt x="79130" y="94343"/>
                  <a:pt x="79065" y="95001"/>
                  <a:pt x="78999" y="95691"/>
                </a:cubicBezTo>
                <a:cubicBezTo>
                  <a:pt x="78933" y="96875"/>
                  <a:pt x="78867" y="98058"/>
                  <a:pt x="78802" y="99242"/>
                </a:cubicBezTo>
                <a:cubicBezTo>
                  <a:pt x="78802" y="99472"/>
                  <a:pt x="78769" y="99735"/>
                  <a:pt x="78769" y="100031"/>
                </a:cubicBezTo>
                <a:cubicBezTo>
                  <a:pt x="78503" y="100060"/>
                  <a:pt x="78243" y="100077"/>
                  <a:pt x="77985" y="100077"/>
                </a:cubicBezTo>
                <a:cubicBezTo>
                  <a:pt x="77668" y="100077"/>
                  <a:pt x="77352" y="100052"/>
                  <a:pt x="77026" y="99998"/>
                </a:cubicBezTo>
                <a:cubicBezTo>
                  <a:pt x="77026" y="99866"/>
                  <a:pt x="76993" y="99735"/>
                  <a:pt x="76993" y="99603"/>
                </a:cubicBezTo>
                <a:cubicBezTo>
                  <a:pt x="77158" y="91713"/>
                  <a:pt x="77322" y="83823"/>
                  <a:pt x="77454" y="75966"/>
                </a:cubicBezTo>
                <a:cubicBezTo>
                  <a:pt x="77618" y="65808"/>
                  <a:pt x="77815" y="55649"/>
                  <a:pt x="77980" y="45491"/>
                </a:cubicBezTo>
                <a:cubicBezTo>
                  <a:pt x="78144" y="35497"/>
                  <a:pt x="78341" y="25503"/>
                  <a:pt x="78506" y="15476"/>
                </a:cubicBezTo>
                <a:cubicBezTo>
                  <a:pt x="78539" y="15180"/>
                  <a:pt x="78539" y="14884"/>
                  <a:pt x="78506" y="14556"/>
                </a:cubicBezTo>
                <a:cubicBezTo>
                  <a:pt x="78473" y="14194"/>
                  <a:pt x="78834" y="13964"/>
                  <a:pt x="78802" y="13635"/>
                </a:cubicBezTo>
                <a:cubicBezTo>
                  <a:pt x="78802" y="13339"/>
                  <a:pt x="78539" y="13109"/>
                  <a:pt x="78604" y="12780"/>
                </a:cubicBezTo>
                <a:cubicBezTo>
                  <a:pt x="78670" y="12287"/>
                  <a:pt x="78604" y="11761"/>
                  <a:pt x="78703" y="11235"/>
                </a:cubicBezTo>
                <a:cubicBezTo>
                  <a:pt x="78933" y="11219"/>
                  <a:pt x="79163" y="11211"/>
                  <a:pt x="79393" y="11211"/>
                </a:cubicBezTo>
                <a:close/>
                <a:moveTo>
                  <a:pt x="33836" y="12140"/>
                </a:moveTo>
                <a:cubicBezTo>
                  <a:pt x="35575" y="12140"/>
                  <a:pt x="37049" y="12154"/>
                  <a:pt x="37971" y="12189"/>
                </a:cubicBezTo>
                <a:cubicBezTo>
                  <a:pt x="38168" y="12172"/>
                  <a:pt x="38373" y="12164"/>
                  <a:pt x="38579" y="12164"/>
                </a:cubicBezTo>
                <a:cubicBezTo>
                  <a:pt x="38784" y="12164"/>
                  <a:pt x="38990" y="12172"/>
                  <a:pt x="39187" y="12189"/>
                </a:cubicBezTo>
                <a:cubicBezTo>
                  <a:pt x="39582" y="12320"/>
                  <a:pt x="39943" y="12517"/>
                  <a:pt x="40272" y="12780"/>
                </a:cubicBezTo>
                <a:cubicBezTo>
                  <a:pt x="41398" y="13381"/>
                  <a:pt x="42639" y="13696"/>
                  <a:pt x="43907" y="13696"/>
                </a:cubicBezTo>
                <a:cubicBezTo>
                  <a:pt x="44304" y="13696"/>
                  <a:pt x="44704" y="13665"/>
                  <a:pt x="45105" y="13602"/>
                </a:cubicBezTo>
                <a:cubicBezTo>
                  <a:pt x="45227" y="13575"/>
                  <a:pt x="45361" y="13559"/>
                  <a:pt x="45497" y="13559"/>
                </a:cubicBezTo>
                <a:cubicBezTo>
                  <a:pt x="45689" y="13559"/>
                  <a:pt x="45885" y="13591"/>
                  <a:pt x="46058" y="13668"/>
                </a:cubicBezTo>
                <a:cubicBezTo>
                  <a:pt x="46222" y="13734"/>
                  <a:pt x="46420" y="13734"/>
                  <a:pt x="46584" y="13734"/>
                </a:cubicBezTo>
                <a:cubicBezTo>
                  <a:pt x="47472" y="13701"/>
                  <a:pt x="48326" y="13734"/>
                  <a:pt x="49181" y="13635"/>
                </a:cubicBezTo>
                <a:cubicBezTo>
                  <a:pt x="50167" y="13602"/>
                  <a:pt x="51154" y="13405"/>
                  <a:pt x="52074" y="13109"/>
                </a:cubicBezTo>
                <a:cubicBezTo>
                  <a:pt x="52337" y="13011"/>
                  <a:pt x="52600" y="12945"/>
                  <a:pt x="52896" y="12846"/>
                </a:cubicBezTo>
                <a:cubicBezTo>
                  <a:pt x="53619" y="13142"/>
                  <a:pt x="54408" y="13306"/>
                  <a:pt x="55197" y="13339"/>
                </a:cubicBezTo>
                <a:cubicBezTo>
                  <a:pt x="57466" y="13471"/>
                  <a:pt x="59734" y="13602"/>
                  <a:pt x="62002" y="13734"/>
                </a:cubicBezTo>
                <a:cubicBezTo>
                  <a:pt x="63515" y="13832"/>
                  <a:pt x="73246" y="13964"/>
                  <a:pt x="74758" y="14095"/>
                </a:cubicBezTo>
                <a:cubicBezTo>
                  <a:pt x="75284" y="14128"/>
                  <a:pt x="75843" y="14161"/>
                  <a:pt x="76369" y="14194"/>
                </a:cubicBezTo>
                <a:lnTo>
                  <a:pt x="77158" y="14260"/>
                </a:lnTo>
                <a:cubicBezTo>
                  <a:pt x="77289" y="14457"/>
                  <a:pt x="77355" y="14720"/>
                  <a:pt x="77289" y="14983"/>
                </a:cubicBezTo>
                <a:cubicBezTo>
                  <a:pt x="77224" y="18698"/>
                  <a:pt x="77191" y="22446"/>
                  <a:pt x="77125" y="26161"/>
                </a:cubicBezTo>
                <a:cubicBezTo>
                  <a:pt x="76895" y="37338"/>
                  <a:pt x="76665" y="48483"/>
                  <a:pt x="76467" y="59627"/>
                </a:cubicBezTo>
                <a:cubicBezTo>
                  <a:pt x="76303" y="68734"/>
                  <a:pt x="76139" y="77840"/>
                  <a:pt x="75974" y="86946"/>
                </a:cubicBezTo>
                <a:cubicBezTo>
                  <a:pt x="75909" y="90201"/>
                  <a:pt x="75876" y="93456"/>
                  <a:pt x="75843" y="96710"/>
                </a:cubicBezTo>
                <a:lnTo>
                  <a:pt x="75843" y="99176"/>
                </a:lnTo>
                <a:cubicBezTo>
                  <a:pt x="75810" y="99406"/>
                  <a:pt x="75810" y="99669"/>
                  <a:pt x="75810" y="99965"/>
                </a:cubicBezTo>
                <a:cubicBezTo>
                  <a:pt x="75613" y="99998"/>
                  <a:pt x="75448" y="99998"/>
                  <a:pt x="75251" y="100031"/>
                </a:cubicBezTo>
                <a:cubicBezTo>
                  <a:pt x="74298" y="99998"/>
                  <a:pt x="65093" y="99998"/>
                  <a:pt x="64139" y="99965"/>
                </a:cubicBezTo>
                <a:lnTo>
                  <a:pt x="55230" y="99735"/>
                </a:lnTo>
                <a:lnTo>
                  <a:pt x="54770" y="99735"/>
                </a:lnTo>
                <a:cubicBezTo>
                  <a:pt x="54342" y="99735"/>
                  <a:pt x="53882" y="99735"/>
                  <a:pt x="53652" y="100261"/>
                </a:cubicBezTo>
                <a:cubicBezTo>
                  <a:pt x="53422" y="100064"/>
                  <a:pt x="53258" y="99899"/>
                  <a:pt x="53093" y="99768"/>
                </a:cubicBezTo>
                <a:cubicBezTo>
                  <a:pt x="52206" y="99077"/>
                  <a:pt x="51318" y="98453"/>
                  <a:pt x="50200" y="98256"/>
                </a:cubicBezTo>
                <a:cubicBezTo>
                  <a:pt x="49880" y="98182"/>
                  <a:pt x="49555" y="98145"/>
                  <a:pt x="49230" y="98145"/>
                </a:cubicBezTo>
                <a:cubicBezTo>
                  <a:pt x="48689" y="98145"/>
                  <a:pt x="48150" y="98247"/>
                  <a:pt x="47636" y="98453"/>
                </a:cubicBezTo>
                <a:cubicBezTo>
                  <a:pt x="47513" y="98527"/>
                  <a:pt x="47352" y="98564"/>
                  <a:pt x="47197" y="98564"/>
                </a:cubicBezTo>
                <a:cubicBezTo>
                  <a:pt x="47145" y="98564"/>
                  <a:pt x="47094" y="98560"/>
                  <a:pt x="47044" y="98551"/>
                </a:cubicBezTo>
                <a:cubicBezTo>
                  <a:pt x="46770" y="98488"/>
                  <a:pt x="46493" y="98459"/>
                  <a:pt x="46216" y="98459"/>
                </a:cubicBezTo>
                <a:cubicBezTo>
                  <a:pt x="45631" y="98459"/>
                  <a:pt x="45049" y="98591"/>
                  <a:pt x="44513" y="98814"/>
                </a:cubicBezTo>
                <a:cubicBezTo>
                  <a:pt x="44283" y="98910"/>
                  <a:pt x="44042" y="98961"/>
                  <a:pt x="43803" y="98961"/>
                </a:cubicBezTo>
                <a:cubicBezTo>
                  <a:pt x="43632" y="98961"/>
                  <a:pt x="43461" y="98935"/>
                  <a:pt x="43296" y="98880"/>
                </a:cubicBezTo>
                <a:cubicBezTo>
                  <a:pt x="43001" y="98814"/>
                  <a:pt x="42672" y="98749"/>
                  <a:pt x="42310" y="98716"/>
                </a:cubicBezTo>
                <a:cubicBezTo>
                  <a:pt x="42062" y="98683"/>
                  <a:pt x="41814" y="98666"/>
                  <a:pt x="41566" y="98666"/>
                </a:cubicBezTo>
                <a:cubicBezTo>
                  <a:pt x="40334" y="98666"/>
                  <a:pt x="39120" y="99073"/>
                  <a:pt x="38135" y="99866"/>
                </a:cubicBezTo>
                <a:cubicBezTo>
                  <a:pt x="37806" y="100162"/>
                  <a:pt x="37346" y="100294"/>
                  <a:pt x="36886" y="100294"/>
                </a:cubicBezTo>
                <a:cubicBezTo>
                  <a:pt x="33960" y="100294"/>
                  <a:pt x="22848" y="100294"/>
                  <a:pt x="19922" y="100327"/>
                </a:cubicBezTo>
                <a:cubicBezTo>
                  <a:pt x="18344" y="100360"/>
                  <a:pt x="16799" y="100491"/>
                  <a:pt x="15254" y="100557"/>
                </a:cubicBezTo>
                <a:cubicBezTo>
                  <a:pt x="14882" y="100580"/>
                  <a:pt x="14527" y="100603"/>
                  <a:pt x="14153" y="100603"/>
                </a:cubicBezTo>
                <a:cubicBezTo>
                  <a:pt x="13998" y="100603"/>
                  <a:pt x="13840" y="100599"/>
                  <a:pt x="13676" y="100590"/>
                </a:cubicBezTo>
                <a:cubicBezTo>
                  <a:pt x="13643" y="100294"/>
                  <a:pt x="13610" y="100031"/>
                  <a:pt x="13577" y="99801"/>
                </a:cubicBezTo>
                <a:cubicBezTo>
                  <a:pt x="13545" y="99571"/>
                  <a:pt x="13545" y="99340"/>
                  <a:pt x="13545" y="99110"/>
                </a:cubicBezTo>
                <a:lnTo>
                  <a:pt x="13545" y="97499"/>
                </a:lnTo>
                <a:lnTo>
                  <a:pt x="13545" y="88524"/>
                </a:lnTo>
                <a:cubicBezTo>
                  <a:pt x="13545" y="84875"/>
                  <a:pt x="13545" y="81259"/>
                  <a:pt x="13545" y="77610"/>
                </a:cubicBezTo>
                <a:cubicBezTo>
                  <a:pt x="13512" y="74322"/>
                  <a:pt x="13446" y="71068"/>
                  <a:pt x="13380" y="67715"/>
                </a:cubicBezTo>
                <a:cubicBezTo>
                  <a:pt x="13314" y="64361"/>
                  <a:pt x="13282" y="61008"/>
                  <a:pt x="13216" y="57655"/>
                </a:cubicBezTo>
                <a:cubicBezTo>
                  <a:pt x="13051" y="51376"/>
                  <a:pt x="13282" y="45097"/>
                  <a:pt x="13413" y="38785"/>
                </a:cubicBezTo>
                <a:cubicBezTo>
                  <a:pt x="13446" y="38226"/>
                  <a:pt x="13479" y="37667"/>
                  <a:pt x="13479" y="37108"/>
                </a:cubicBezTo>
                <a:cubicBezTo>
                  <a:pt x="13446" y="33623"/>
                  <a:pt x="13545" y="30138"/>
                  <a:pt x="13709" y="26654"/>
                </a:cubicBezTo>
                <a:cubicBezTo>
                  <a:pt x="13775" y="25700"/>
                  <a:pt x="13775" y="24714"/>
                  <a:pt x="13808" y="23761"/>
                </a:cubicBezTo>
                <a:cubicBezTo>
                  <a:pt x="13906" y="21492"/>
                  <a:pt x="14005" y="19257"/>
                  <a:pt x="14103" y="17021"/>
                </a:cubicBezTo>
                <a:cubicBezTo>
                  <a:pt x="14136" y="15739"/>
                  <a:pt x="14202" y="14490"/>
                  <a:pt x="14268" y="13241"/>
                </a:cubicBezTo>
                <a:cubicBezTo>
                  <a:pt x="14268" y="12978"/>
                  <a:pt x="14301" y="12682"/>
                  <a:pt x="14334" y="12386"/>
                </a:cubicBezTo>
                <a:cubicBezTo>
                  <a:pt x="14695" y="12419"/>
                  <a:pt x="14991" y="12485"/>
                  <a:pt x="15320" y="12485"/>
                </a:cubicBezTo>
                <a:lnTo>
                  <a:pt x="16306" y="12485"/>
                </a:lnTo>
                <a:lnTo>
                  <a:pt x="19166" y="12353"/>
                </a:lnTo>
                <a:cubicBezTo>
                  <a:pt x="21770" y="12256"/>
                  <a:pt x="28879" y="12140"/>
                  <a:pt x="33836" y="12140"/>
                </a:cubicBezTo>
                <a:close/>
                <a:moveTo>
                  <a:pt x="11441" y="9592"/>
                </a:moveTo>
                <a:lnTo>
                  <a:pt x="13249" y="9822"/>
                </a:lnTo>
                <a:cubicBezTo>
                  <a:pt x="13249" y="9986"/>
                  <a:pt x="13282" y="10183"/>
                  <a:pt x="13282" y="10348"/>
                </a:cubicBezTo>
                <a:cubicBezTo>
                  <a:pt x="13183" y="12780"/>
                  <a:pt x="13117" y="15213"/>
                  <a:pt x="13019" y="17646"/>
                </a:cubicBezTo>
                <a:cubicBezTo>
                  <a:pt x="12953" y="19618"/>
                  <a:pt x="12887" y="21591"/>
                  <a:pt x="12821" y="23563"/>
                </a:cubicBezTo>
                <a:cubicBezTo>
                  <a:pt x="12756" y="25076"/>
                  <a:pt x="12723" y="26621"/>
                  <a:pt x="12624" y="28166"/>
                </a:cubicBezTo>
                <a:cubicBezTo>
                  <a:pt x="12493" y="30632"/>
                  <a:pt x="12427" y="33130"/>
                  <a:pt x="12427" y="35596"/>
                </a:cubicBezTo>
                <a:cubicBezTo>
                  <a:pt x="12427" y="36549"/>
                  <a:pt x="12394" y="37470"/>
                  <a:pt x="12361" y="38423"/>
                </a:cubicBezTo>
                <a:cubicBezTo>
                  <a:pt x="12328" y="40921"/>
                  <a:pt x="12262" y="43387"/>
                  <a:pt x="12197" y="45886"/>
                </a:cubicBezTo>
                <a:cubicBezTo>
                  <a:pt x="12164" y="47398"/>
                  <a:pt x="12098" y="48943"/>
                  <a:pt x="12098" y="50488"/>
                </a:cubicBezTo>
                <a:cubicBezTo>
                  <a:pt x="12098" y="52756"/>
                  <a:pt x="12131" y="55025"/>
                  <a:pt x="12131" y="57326"/>
                </a:cubicBezTo>
                <a:cubicBezTo>
                  <a:pt x="12131" y="58740"/>
                  <a:pt x="12164" y="60186"/>
                  <a:pt x="12164" y="61600"/>
                </a:cubicBezTo>
                <a:cubicBezTo>
                  <a:pt x="12230" y="65808"/>
                  <a:pt x="12230" y="70016"/>
                  <a:pt x="12361" y="74191"/>
                </a:cubicBezTo>
                <a:cubicBezTo>
                  <a:pt x="12427" y="78004"/>
                  <a:pt x="12394" y="81818"/>
                  <a:pt x="12427" y="85631"/>
                </a:cubicBezTo>
                <a:lnTo>
                  <a:pt x="12427" y="91385"/>
                </a:lnTo>
                <a:cubicBezTo>
                  <a:pt x="12427" y="93752"/>
                  <a:pt x="12460" y="96152"/>
                  <a:pt x="12493" y="98519"/>
                </a:cubicBezTo>
                <a:cubicBezTo>
                  <a:pt x="12525" y="99077"/>
                  <a:pt x="12591" y="99636"/>
                  <a:pt x="12624" y="100195"/>
                </a:cubicBezTo>
                <a:cubicBezTo>
                  <a:pt x="12657" y="100327"/>
                  <a:pt x="12657" y="100458"/>
                  <a:pt x="12657" y="100623"/>
                </a:cubicBezTo>
                <a:cubicBezTo>
                  <a:pt x="12164" y="100721"/>
                  <a:pt x="11638" y="100787"/>
                  <a:pt x="11112" y="100787"/>
                </a:cubicBezTo>
                <a:cubicBezTo>
                  <a:pt x="11079" y="100655"/>
                  <a:pt x="11079" y="100491"/>
                  <a:pt x="11079" y="100327"/>
                </a:cubicBezTo>
                <a:cubicBezTo>
                  <a:pt x="11178" y="98354"/>
                  <a:pt x="11046" y="96415"/>
                  <a:pt x="11013" y="94442"/>
                </a:cubicBezTo>
                <a:cubicBezTo>
                  <a:pt x="10980" y="93357"/>
                  <a:pt x="10947" y="92239"/>
                  <a:pt x="10915" y="91154"/>
                </a:cubicBezTo>
                <a:cubicBezTo>
                  <a:pt x="10849" y="88722"/>
                  <a:pt x="10816" y="86289"/>
                  <a:pt x="10750" y="83856"/>
                </a:cubicBezTo>
                <a:cubicBezTo>
                  <a:pt x="10684" y="80404"/>
                  <a:pt x="10586" y="76952"/>
                  <a:pt x="10520" y="73501"/>
                </a:cubicBezTo>
                <a:cubicBezTo>
                  <a:pt x="10487" y="72021"/>
                  <a:pt x="10454" y="70542"/>
                  <a:pt x="10454" y="69030"/>
                </a:cubicBezTo>
                <a:cubicBezTo>
                  <a:pt x="10454" y="66202"/>
                  <a:pt x="10421" y="63342"/>
                  <a:pt x="10421" y="60515"/>
                </a:cubicBezTo>
                <a:cubicBezTo>
                  <a:pt x="10389" y="56011"/>
                  <a:pt x="10389" y="51573"/>
                  <a:pt x="10356" y="47003"/>
                </a:cubicBezTo>
                <a:cubicBezTo>
                  <a:pt x="10323" y="42467"/>
                  <a:pt x="10389" y="37897"/>
                  <a:pt x="10619" y="33360"/>
                </a:cubicBezTo>
                <a:cubicBezTo>
                  <a:pt x="10717" y="31092"/>
                  <a:pt x="10882" y="28791"/>
                  <a:pt x="10980" y="26522"/>
                </a:cubicBezTo>
                <a:cubicBezTo>
                  <a:pt x="11079" y="24451"/>
                  <a:pt x="11145" y="22347"/>
                  <a:pt x="11210" y="20243"/>
                </a:cubicBezTo>
                <a:cubicBezTo>
                  <a:pt x="11276" y="17251"/>
                  <a:pt x="11309" y="14260"/>
                  <a:pt x="11375" y="11268"/>
                </a:cubicBezTo>
                <a:lnTo>
                  <a:pt x="11375" y="10019"/>
                </a:lnTo>
                <a:cubicBezTo>
                  <a:pt x="11375" y="9887"/>
                  <a:pt x="11408" y="9723"/>
                  <a:pt x="11441" y="9592"/>
                </a:cubicBezTo>
                <a:close/>
                <a:moveTo>
                  <a:pt x="54605" y="100721"/>
                </a:moveTo>
                <a:cubicBezTo>
                  <a:pt x="56578" y="100951"/>
                  <a:pt x="58583" y="101083"/>
                  <a:pt x="60589" y="101083"/>
                </a:cubicBezTo>
                <a:cubicBezTo>
                  <a:pt x="63219" y="101181"/>
                  <a:pt x="74068" y="101247"/>
                  <a:pt x="76698" y="101313"/>
                </a:cubicBezTo>
                <a:cubicBezTo>
                  <a:pt x="77289" y="101313"/>
                  <a:pt x="77881" y="101346"/>
                  <a:pt x="78473" y="101379"/>
                </a:cubicBezTo>
                <a:cubicBezTo>
                  <a:pt x="78604" y="101412"/>
                  <a:pt x="78769" y="101412"/>
                  <a:pt x="78933" y="101477"/>
                </a:cubicBezTo>
                <a:cubicBezTo>
                  <a:pt x="78966" y="101839"/>
                  <a:pt x="78933" y="102233"/>
                  <a:pt x="78769" y="102595"/>
                </a:cubicBezTo>
                <a:lnTo>
                  <a:pt x="78802" y="102595"/>
                </a:lnTo>
                <a:cubicBezTo>
                  <a:pt x="78637" y="102595"/>
                  <a:pt x="78506" y="102628"/>
                  <a:pt x="78374" y="102628"/>
                </a:cubicBezTo>
                <a:cubicBezTo>
                  <a:pt x="77907" y="102632"/>
                  <a:pt x="77302" y="102634"/>
                  <a:pt x="76595" y="102634"/>
                </a:cubicBezTo>
                <a:cubicBezTo>
                  <a:pt x="71830" y="102634"/>
                  <a:pt x="62423" y="102541"/>
                  <a:pt x="59274" y="102398"/>
                </a:cubicBezTo>
                <a:cubicBezTo>
                  <a:pt x="58649" y="102332"/>
                  <a:pt x="57992" y="102332"/>
                  <a:pt x="57367" y="102332"/>
                </a:cubicBezTo>
                <a:cubicBezTo>
                  <a:pt x="56644" y="102332"/>
                  <a:pt x="55920" y="102299"/>
                  <a:pt x="55197" y="102266"/>
                </a:cubicBezTo>
                <a:cubicBezTo>
                  <a:pt x="55000" y="102003"/>
                  <a:pt x="54836" y="101740"/>
                  <a:pt x="54671" y="101477"/>
                </a:cubicBezTo>
                <a:cubicBezTo>
                  <a:pt x="54474" y="101247"/>
                  <a:pt x="54310" y="101017"/>
                  <a:pt x="54211" y="100721"/>
                </a:cubicBezTo>
                <a:close/>
                <a:moveTo>
                  <a:pt x="36028" y="101392"/>
                </a:moveTo>
                <a:cubicBezTo>
                  <a:pt x="36162" y="101392"/>
                  <a:pt x="36301" y="101415"/>
                  <a:pt x="36426" y="101477"/>
                </a:cubicBezTo>
                <a:lnTo>
                  <a:pt x="36426" y="101642"/>
                </a:lnTo>
                <a:lnTo>
                  <a:pt x="35801" y="102661"/>
                </a:lnTo>
                <a:lnTo>
                  <a:pt x="34880" y="102694"/>
                </a:lnTo>
                <a:cubicBezTo>
                  <a:pt x="32875" y="102759"/>
                  <a:pt x="22651" y="102825"/>
                  <a:pt x="20613" y="102891"/>
                </a:cubicBezTo>
                <a:cubicBezTo>
                  <a:pt x="19035" y="102924"/>
                  <a:pt x="17457" y="102891"/>
                  <a:pt x="15879" y="102957"/>
                </a:cubicBezTo>
                <a:cubicBezTo>
                  <a:pt x="14465" y="102990"/>
                  <a:pt x="13019" y="103088"/>
                  <a:pt x="11572" y="103187"/>
                </a:cubicBezTo>
                <a:lnTo>
                  <a:pt x="11243" y="103187"/>
                </a:lnTo>
                <a:cubicBezTo>
                  <a:pt x="11079" y="102792"/>
                  <a:pt x="11243" y="102431"/>
                  <a:pt x="11243" y="102069"/>
                </a:cubicBezTo>
                <a:cubicBezTo>
                  <a:pt x="11309" y="102036"/>
                  <a:pt x="11408" y="102003"/>
                  <a:pt x="11506" y="101970"/>
                </a:cubicBezTo>
                <a:cubicBezTo>
                  <a:pt x="14432" y="101970"/>
                  <a:pt x="17358" y="101740"/>
                  <a:pt x="20284" y="101543"/>
                </a:cubicBezTo>
                <a:cubicBezTo>
                  <a:pt x="21270" y="101469"/>
                  <a:pt x="26861" y="101432"/>
                  <a:pt x="30150" y="101432"/>
                </a:cubicBezTo>
                <a:cubicBezTo>
                  <a:pt x="31246" y="101432"/>
                  <a:pt x="32086" y="101436"/>
                  <a:pt x="32415" y="101444"/>
                </a:cubicBezTo>
                <a:cubicBezTo>
                  <a:pt x="32638" y="101451"/>
                  <a:pt x="32862" y="101454"/>
                  <a:pt x="33086" y="101454"/>
                </a:cubicBezTo>
                <a:cubicBezTo>
                  <a:pt x="33981" y="101454"/>
                  <a:pt x="34880" y="101412"/>
                  <a:pt x="35801" y="101412"/>
                </a:cubicBezTo>
                <a:cubicBezTo>
                  <a:pt x="35873" y="101399"/>
                  <a:pt x="35950" y="101392"/>
                  <a:pt x="36028" y="101392"/>
                </a:cubicBezTo>
                <a:close/>
                <a:moveTo>
                  <a:pt x="40469" y="99998"/>
                </a:moveTo>
                <a:lnTo>
                  <a:pt x="40469" y="99998"/>
                </a:lnTo>
                <a:cubicBezTo>
                  <a:pt x="40535" y="100195"/>
                  <a:pt x="40371" y="100261"/>
                  <a:pt x="40305" y="100327"/>
                </a:cubicBezTo>
                <a:cubicBezTo>
                  <a:pt x="39746" y="100787"/>
                  <a:pt x="39154" y="101280"/>
                  <a:pt x="38628" y="101773"/>
                </a:cubicBezTo>
                <a:cubicBezTo>
                  <a:pt x="38398" y="101970"/>
                  <a:pt x="38201" y="102201"/>
                  <a:pt x="38036" y="102464"/>
                </a:cubicBezTo>
                <a:cubicBezTo>
                  <a:pt x="37938" y="102562"/>
                  <a:pt x="37971" y="102727"/>
                  <a:pt x="38102" y="102792"/>
                </a:cubicBezTo>
                <a:cubicBezTo>
                  <a:pt x="38168" y="102858"/>
                  <a:pt x="38267" y="102858"/>
                  <a:pt x="38365" y="102858"/>
                </a:cubicBezTo>
                <a:cubicBezTo>
                  <a:pt x="38562" y="102759"/>
                  <a:pt x="38727" y="102628"/>
                  <a:pt x="38891" y="102529"/>
                </a:cubicBezTo>
                <a:lnTo>
                  <a:pt x="40798" y="101149"/>
                </a:lnTo>
                <a:cubicBezTo>
                  <a:pt x="40962" y="101050"/>
                  <a:pt x="41094" y="100951"/>
                  <a:pt x="41291" y="100820"/>
                </a:cubicBezTo>
                <a:cubicBezTo>
                  <a:pt x="41324" y="100918"/>
                  <a:pt x="41324" y="100984"/>
                  <a:pt x="41324" y="101083"/>
                </a:cubicBezTo>
                <a:cubicBezTo>
                  <a:pt x="40864" y="102529"/>
                  <a:pt x="40075" y="103811"/>
                  <a:pt x="38990" y="104863"/>
                </a:cubicBezTo>
                <a:cubicBezTo>
                  <a:pt x="38924" y="104929"/>
                  <a:pt x="38891" y="104962"/>
                  <a:pt x="38825" y="105028"/>
                </a:cubicBezTo>
                <a:cubicBezTo>
                  <a:pt x="37773" y="105751"/>
                  <a:pt x="36656" y="106343"/>
                  <a:pt x="35472" y="106803"/>
                </a:cubicBezTo>
                <a:cubicBezTo>
                  <a:pt x="35439" y="106704"/>
                  <a:pt x="35439" y="106606"/>
                  <a:pt x="35439" y="106507"/>
                </a:cubicBezTo>
                <a:cubicBezTo>
                  <a:pt x="35834" y="105159"/>
                  <a:pt x="36393" y="103910"/>
                  <a:pt x="37116" y="102727"/>
                </a:cubicBezTo>
                <a:cubicBezTo>
                  <a:pt x="37346" y="102365"/>
                  <a:pt x="37609" y="102003"/>
                  <a:pt x="37905" y="101675"/>
                </a:cubicBezTo>
                <a:cubicBezTo>
                  <a:pt x="38036" y="101510"/>
                  <a:pt x="38201" y="101379"/>
                  <a:pt x="38398" y="101280"/>
                </a:cubicBezTo>
                <a:cubicBezTo>
                  <a:pt x="38628" y="101214"/>
                  <a:pt x="38825" y="101017"/>
                  <a:pt x="38957" y="100820"/>
                </a:cubicBezTo>
                <a:cubicBezTo>
                  <a:pt x="39056" y="100655"/>
                  <a:pt x="39187" y="100557"/>
                  <a:pt x="39351" y="100491"/>
                </a:cubicBezTo>
                <a:cubicBezTo>
                  <a:pt x="39713" y="100261"/>
                  <a:pt x="40075" y="100097"/>
                  <a:pt x="40469" y="99998"/>
                </a:cubicBezTo>
                <a:close/>
                <a:moveTo>
                  <a:pt x="49740" y="99406"/>
                </a:moveTo>
                <a:cubicBezTo>
                  <a:pt x="50200" y="99406"/>
                  <a:pt x="50660" y="99538"/>
                  <a:pt x="51055" y="99768"/>
                </a:cubicBezTo>
                <a:cubicBezTo>
                  <a:pt x="52732" y="100655"/>
                  <a:pt x="54047" y="102168"/>
                  <a:pt x="54671" y="103943"/>
                </a:cubicBezTo>
                <a:cubicBezTo>
                  <a:pt x="55066" y="105028"/>
                  <a:pt x="55296" y="106178"/>
                  <a:pt x="55362" y="107329"/>
                </a:cubicBezTo>
                <a:cubicBezTo>
                  <a:pt x="55394" y="107625"/>
                  <a:pt x="55394" y="107888"/>
                  <a:pt x="55394" y="108151"/>
                </a:cubicBezTo>
                <a:cubicBezTo>
                  <a:pt x="55312" y="108233"/>
                  <a:pt x="55230" y="108258"/>
                  <a:pt x="55152" y="108258"/>
                </a:cubicBezTo>
                <a:cubicBezTo>
                  <a:pt x="55074" y="108258"/>
                  <a:pt x="55000" y="108233"/>
                  <a:pt x="54934" y="108217"/>
                </a:cubicBezTo>
                <a:cubicBezTo>
                  <a:pt x="53981" y="107921"/>
                  <a:pt x="53093" y="107461"/>
                  <a:pt x="52271" y="106902"/>
                </a:cubicBezTo>
                <a:cubicBezTo>
                  <a:pt x="51647" y="106441"/>
                  <a:pt x="51121" y="105817"/>
                  <a:pt x="50759" y="105094"/>
                </a:cubicBezTo>
                <a:cubicBezTo>
                  <a:pt x="50529" y="104600"/>
                  <a:pt x="50266" y="104074"/>
                  <a:pt x="50036" y="103581"/>
                </a:cubicBezTo>
                <a:cubicBezTo>
                  <a:pt x="49970" y="103483"/>
                  <a:pt x="49937" y="103351"/>
                  <a:pt x="49937" y="103220"/>
                </a:cubicBezTo>
                <a:cubicBezTo>
                  <a:pt x="49937" y="102595"/>
                  <a:pt x="49871" y="101938"/>
                  <a:pt x="49707" y="101346"/>
                </a:cubicBezTo>
                <a:cubicBezTo>
                  <a:pt x="49674" y="101247"/>
                  <a:pt x="49674" y="101149"/>
                  <a:pt x="49707" y="101050"/>
                </a:cubicBezTo>
                <a:cubicBezTo>
                  <a:pt x="49806" y="101116"/>
                  <a:pt x="49904" y="101181"/>
                  <a:pt x="50036" y="101280"/>
                </a:cubicBezTo>
                <a:cubicBezTo>
                  <a:pt x="50660" y="101905"/>
                  <a:pt x="51252" y="102562"/>
                  <a:pt x="51877" y="103187"/>
                </a:cubicBezTo>
                <a:cubicBezTo>
                  <a:pt x="52008" y="103351"/>
                  <a:pt x="52173" y="103483"/>
                  <a:pt x="52337" y="103581"/>
                </a:cubicBezTo>
                <a:cubicBezTo>
                  <a:pt x="52370" y="103598"/>
                  <a:pt x="52403" y="103606"/>
                  <a:pt x="52440" y="103606"/>
                </a:cubicBezTo>
                <a:cubicBezTo>
                  <a:pt x="52477" y="103606"/>
                  <a:pt x="52518" y="103598"/>
                  <a:pt x="52567" y="103581"/>
                </a:cubicBezTo>
                <a:cubicBezTo>
                  <a:pt x="52633" y="103516"/>
                  <a:pt x="52666" y="103417"/>
                  <a:pt x="52666" y="103351"/>
                </a:cubicBezTo>
                <a:cubicBezTo>
                  <a:pt x="52600" y="103088"/>
                  <a:pt x="52501" y="102825"/>
                  <a:pt x="52370" y="102595"/>
                </a:cubicBezTo>
                <a:cubicBezTo>
                  <a:pt x="52008" y="102069"/>
                  <a:pt x="51614" y="101543"/>
                  <a:pt x="51219" y="101050"/>
                </a:cubicBezTo>
                <a:cubicBezTo>
                  <a:pt x="50891" y="100655"/>
                  <a:pt x="50529" y="100294"/>
                  <a:pt x="50167" y="99899"/>
                </a:cubicBezTo>
                <a:lnTo>
                  <a:pt x="49740" y="99406"/>
                </a:lnTo>
                <a:close/>
                <a:moveTo>
                  <a:pt x="46355" y="99578"/>
                </a:moveTo>
                <a:cubicBezTo>
                  <a:pt x="46724" y="99578"/>
                  <a:pt x="47092" y="99702"/>
                  <a:pt x="47406" y="99932"/>
                </a:cubicBezTo>
                <a:cubicBezTo>
                  <a:pt x="48261" y="100590"/>
                  <a:pt x="48754" y="101576"/>
                  <a:pt x="48754" y="102661"/>
                </a:cubicBezTo>
                <a:cubicBezTo>
                  <a:pt x="48787" y="103384"/>
                  <a:pt x="48688" y="104107"/>
                  <a:pt x="48458" y="104798"/>
                </a:cubicBezTo>
                <a:cubicBezTo>
                  <a:pt x="47899" y="106704"/>
                  <a:pt x="47011" y="108513"/>
                  <a:pt x="45828" y="110123"/>
                </a:cubicBezTo>
                <a:cubicBezTo>
                  <a:pt x="45729" y="110222"/>
                  <a:pt x="45631" y="110354"/>
                  <a:pt x="45466" y="110551"/>
                </a:cubicBezTo>
                <a:cubicBezTo>
                  <a:pt x="45203" y="110222"/>
                  <a:pt x="45006" y="109926"/>
                  <a:pt x="44809" y="109565"/>
                </a:cubicBezTo>
                <a:cubicBezTo>
                  <a:pt x="43921" y="108151"/>
                  <a:pt x="43231" y="106639"/>
                  <a:pt x="42738" y="105061"/>
                </a:cubicBezTo>
                <a:cubicBezTo>
                  <a:pt x="42376" y="104107"/>
                  <a:pt x="42310" y="103088"/>
                  <a:pt x="42573" y="102135"/>
                </a:cubicBezTo>
                <a:cubicBezTo>
                  <a:pt x="42672" y="101839"/>
                  <a:pt x="42770" y="101543"/>
                  <a:pt x="42902" y="101247"/>
                </a:cubicBezTo>
                <a:cubicBezTo>
                  <a:pt x="43066" y="100787"/>
                  <a:pt x="43428" y="100425"/>
                  <a:pt x="43921" y="100294"/>
                </a:cubicBezTo>
                <a:cubicBezTo>
                  <a:pt x="44085" y="100228"/>
                  <a:pt x="44250" y="100162"/>
                  <a:pt x="44447" y="100064"/>
                </a:cubicBezTo>
                <a:cubicBezTo>
                  <a:pt x="44611" y="100129"/>
                  <a:pt x="44611" y="100294"/>
                  <a:pt x="44611" y="100392"/>
                </a:cubicBezTo>
                <a:cubicBezTo>
                  <a:pt x="44776" y="101280"/>
                  <a:pt x="44907" y="102168"/>
                  <a:pt x="45039" y="103055"/>
                </a:cubicBezTo>
                <a:cubicBezTo>
                  <a:pt x="45072" y="103285"/>
                  <a:pt x="45105" y="103516"/>
                  <a:pt x="45170" y="103746"/>
                </a:cubicBezTo>
                <a:cubicBezTo>
                  <a:pt x="45261" y="104138"/>
                  <a:pt x="45379" y="104309"/>
                  <a:pt x="45550" y="104309"/>
                </a:cubicBezTo>
                <a:cubicBezTo>
                  <a:pt x="45566" y="104309"/>
                  <a:pt x="45581" y="104307"/>
                  <a:pt x="45598" y="104305"/>
                </a:cubicBezTo>
                <a:cubicBezTo>
                  <a:pt x="45894" y="104173"/>
                  <a:pt x="45861" y="103877"/>
                  <a:pt x="45861" y="103647"/>
                </a:cubicBezTo>
                <a:cubicBezTo>
                  <a:pt x="45861" y="102661"/>
                  <a:pt x="45828" y="101707"/>
                  <a:pt x="45795" y="100721"/>
                </a:cubicBezTo>
                <a:cubicBezTo>
                  <a:pt x="45762" y="100392"/>
                  <a:pt x="45729" y="100064"/>
                  <a:pt x="45729" y="99702"/>
                </a:cubicBezTo>
                <a:cubicBezTo>
                  <a:pt x="45932" y="99618"/>
                  <a:pt x="46144" y="99578"/>
                  <a:pt x="46355" y="99578"/>
                </a:cubicBezTo>
                <a:close/>
                <a:moveTo>
                  <a:pt x="47121" y="0"/>
                </a:moveTo>
                <a:cubicBezTo>
                  <a:pt x="46974" y="0"/>
                  <a:pt x="46825" y="30"/>
                  <a:pt x="46683" y="91"/>
                </a:cubicBezTo>
                <a:cubicBezTo>
                  <a:pt x="46420" y="189"/>
                  <a:pt x="46222" y="321"/>
                  <a:pt x="45992" y="452"/>
                </a:cubicBezTo>
                <a:cubicBezTo>
                  <a:pt x="44809" y="1241"/>
                  <a:pt x="43921" y="2392"/>
                  <a:pt x="43494" y="3740"/>
                </a:cubicBezTo>
                <a:cubicBezTo>
                  <a:pt x="43296" y="4430"/>
                  <a:pt x="43165" y="5121"/>
                  <a:pt x="43099" y="5844"/>
                </a:cubicBezTo>
                <a:cubicBezTo>
                  <a:pt x="43132" y="6107"/>
                  <a:pt x="43066" y="6403"/>
                  <a:pt x="42935" y="6633"/>
                </a:cubicBezTo>
                <a:lnTo>
                  <a:pt x="42606" y="6304"/>
                </a:lnTo>
                <a:cubicBezTo>
                  <a:pt x="42080" y="5811"/>
                  <a:pt x="41587" y="5285"/>
                  <a:pt x="41028" y="4825"/>
                </a:cubicBezTo>
                <a:cubicBezTo>
                  <a:pt x="40601" y="4463"/>
                  <a:pt x="40108" y="4167"/>
                  <a:pt x="39614" y="3937"/>
                </a:cubicBezTo>
                <a:cubicBezTo>
                  <a:pt x="38661" y="3543"/>
                  <a:pt x="37642" y="3247"/>
                  <a:pt x="36623" y="3049"/>
                </a:cubicBezTo>
                <a:cubicBezTo>
                  <a:pt x="36531" y="3022"/>
                  <a:pt x="36439" y="3009"/>
                  <a:pt x="36349" y="3009"/>
                </a:cubicBezTo>
                <a:cubicBezTo>
                  <a:pt x="35892" y="3009"/>
                  <a:pt x="35489" y="3339"/>
                  <a:pt x="35406" y="3806"/>
                </a:cubicBezTo>
                <a:cubicBezTo>
                  <a:pt x="35341" y="4101"/>
                  <a:pt x="35308" y="4364"/>
                  <a:pt x="35308" y="4627"/>
                </a:cubicBezTo>
                <a:cubicBezTo>
                  <a:pt x="35308" y="5745"/>
                  <a:pt x="35538" y="6830"/>
                  <a:pt x="35932" y="7849"/>
                </a:cubicBezTo>
                <a:cubicBezTo>
                  <a:pt x="35998" y="8046"/>
                  <a:pt x="36064" y="8244"/>
                  <a:pt x="36130" y="8474"/>
                </a:cubicBezTo>
                <a:lnTo>
                  <a:pt x="35242" y="8474"/>
                </a:lnTo>
                <a:cubicBezTo>
                  <a:pt x="33039" y="8408"/>
                  <a:pt x="22618" y="8342"/>
                  <a:pt x="20415" y="8342"/>
                </a:cubicBezTo>
                <a:cubicBezTo>
                  <a:pt x="18542" y="8342"/>
                  <a:pt x="16635" y="8441"/>
                  <a:pt x="14761" y="8540"/>
                </a:cubicBezTo>
                <a:cubicBezTo>
                  <a:pt x="14742" y="8541"/>
                  <a:pt x="14723" y="8542"/>
                  <a:pt x="14705" y="8542"/>
                </a:cubicBezTo>
                <a:cubicBezTo>
                  <a:pt x="14402" y="8542"/>
                  <a:pt x="14117" y="8364"/>
                  <a:pt x="13848" y="8364"/>
                </a:cubicBezTo>
                <a:cubicBezTo>
                  <a:pt x="13756" y="8364"/>
                  <a:pt x="13666" y="8385"/>
                  <a:pt x="13577" y="8441"/>
                </a:cubicBezTo>
                <a:cubicBezTo>
                  <a:pt x="13408" y="8525"/>
                  <a:pt x="13233" y="8550"/>
                  <a:pt x="13057" y="8550"/>
                </a:cubicBezTo>
                <a:cubicBezTo>
                  <a:pt x="12823" y="8550"/>
                  <a:pt x="12586" y="8507"/>
                  <a:pt x="12361" y="8507"/>
                </a:cubicBezTo>
                <a:cubicBezTo>
                  <a:pt x="12254" y="8498"/>
                  <a:pt x="12147" y="8494"/>
                  <a:pt x="12040" y="8494"/>
                </a:cubicBezTo>
                <a:cubicBezTo>
                  <a:pt x="11720" y="8494"/>
                  <a:pt x="11399" y="8531"/>
                  <a:pt x="11079" y="8605"/>
                </a:cubicBezTo>
                <a:cubicBezTo>
                  <a:pt x="10520" y="8737"/>
                  <a:pt x="10454" y="8704"/>
                  <a:pt x="10389" y="9230"/>
                </a:cubicBezTo>
                <a:cubicBezTo>
                  <a:pt x="10389" y="9329"/>
                  <a:pt x="10389" y="9427"/>
                  <a:pt x="10389" y="9526"/>
                </a:cubicBezTo>
                <a:cubicBezTo>
                  <a:pt x="10290" y="12222"/>
                  <a:pt x="10126" y="14917"/>
                  <a:pt x="10093" y="17580"/>
                </a:cubicBezTo>
                <a:cubicBezTo>
                  <a:pt x="10027" y="20769"/>
                  <a:pt x="9994" y="23925"/>
                  <a:pt x="9797" y="27114"/>
                </a:cubicBezTo>
                <a:cubicBezTo>
                  <a:pt x="9632" y="29711"/>
                  <a:pt x="9501" y="32308"/>
                  <a:pt x="9369" y="34905"/>
                </a:cubicBezTo>
                <a:cubicBezTo>
                  <a:pt x="9205" y="38094"/>
                  <a:pt x="9172" y="41316"/>
                  <a:pt x="9205" y="44505"/>
                </a:cubicBezTo>
                <a:cubicBezTo>
                  <a:pt x="9238" y="45984"/>
                  <a:pt x="9238" y="47464"/>
                  <a:pt x="9238" y="48943"/>
                </a:cubicBezTo>
                <a:cubicBezTo>
                  <a:pt x="9238" y="49239"/>
                  <a:pt x="9238" y="49568"/>
                  <a:pt x="9139" y="49863"/>
                </a:cubicBezTo>
                <a:cubicBezTo>
                  <a:pt x="9008" y="49732"/>
                  <a:pt x="8942" y="49699"/>
                  <a:pt x="8876" y="49633"/>
                </a:cubicBezTo>
                <a:cubicBezTo>
                  <a:pt x="8646" y="49370"/>
                  <a:pt x="8383" y="49107"/>
                  <a:pt x="8153" y="48844"/>
                </a:cubicBezTo>
                <a:cubicBezTo>
                  <a:pt x="7336" y="47967"/>
                  <a:pt x="6214" y="47452"/>
                  <a:pt x="5015" y="47452"/>
                </a:cubicBezTo>
                <a:cubicBezTo>
                  <a:pt x="4911" y="47452"/>
                  <a:pt x="4806" y="47456"/>
                  <a:pt x="4701" y="47464"/>
                </a:cubicBezTo>
                <a:cubicBezTo>
                  <a:pt x="4307" y="47464"/>
                  <a:pt x="3879" y="47562"/>
                  <a:pt x="3551" y="47825"/>
                </a:cubicBezTo>
                <a:cubicBezTo>
                  <a:pt x="2926" y="48187"/>
                  <a:pt x="2696" y="48976"/>
                  <a:pt x="3057" y="49633"/>
                </a:cubicBezTo>
                <a:cubicBezTo>
                  <a:pt x="3189" y="49863"/>
                  <a:pt x="3353" y="50126"/>
                  <a:pt x="3551" y="50324"/>
                </a:cubicBezTo>
                <a:cubicBezTo>
                  <a:pt x="3945" y="50718"/>
                  <a:pt x="4405" y="51047"/>
                  <a:pt x="4800" y="51441"/>
                </a:cubicBezTo>
                <a:cubicBezTo>
                  <a:pt x="4898" y="51507"/>
                  <a:pt x="5030" y="51540"/>
                  <a:pt x="4997" y="51737"/>
                </a:cubicBezTo>
                <a:cubicBezTo>
                  <a:pt x="4800" y="51737"/>
                  <a:pt x="4635" y="51770"/>
                  <a:pt x="4471" y="51770"/>
                </a:cubicBezTo>
                <a:cubicBezTo>
                  <a:pt x="3846" y="51836"/>
                  <a:pt x="3189" y="51902"/>
                  <a:pt x="2564" y="52033"/>
                </a:cubicBezTo>
                <a:cubicBezTo>
                  <a:pt x="1874" y="52132"/>
                  <a:pt x="1249" y="52493"/>
                  <a:pt x="789" y="53052"/>
                </a:cubicBezTo>
                <a:cubicBezTo>
                  <a:pt x="0" y="53907"/>
                  <a:pt x="132" y="55321"/>
                  <a:pt x="1085" y="56011"/>
                </a:cubicBezTo>
                <a:cubicBezTo>
                  <a:pt x="1414" y="56274"/>
                  <a:pt x="1775" y="56471"/>
                  <a:pt x="2170" y="56570"/>
                </a:cubicBezTo>
                <a:cubicBezTo>
                  <a:pt x="2827" y="56767"/>
                  <a:pt x="3518" y="56833"/>
                  <a:pt x="4208" y="56833"/>
                </a:cubicBezTo>
                <a:cubicBezTo>
                  <a:pt x="4284" y="56833"/>
                  <a:pt x="4367" y="56812"/>
                  <a:pt x="4450" y="56812"/>
                </a:cubicBezTo>
                <a:cubicBezTo>
                  <a:pt x="4547" y="56812"/>
                  <a:pt x="4645" y="56841"/>
                  <a:pt x="4734" y="56964"/>
                </a:cubicBezTo>
                <a:lnTo>
                  <a:pt x="4077" y="57556"/>
                </a:lnTo>
                <a:cubicBezTo>
                  <a:pt x="3518" y="58049"/>
                  <a:pt x="3123" y="58674"/>
                  <a:pt x="2959" y="59364"/>
                </a:cubicBezTo>
                <a:cubicBezTo>
                  <a:pt x="2597" y="60614"/>
                  <a:pt x="3485" y="61863"/>
                  <a:pt x="4800" y="61929"/>
                </a:cubicBezTo>
                <a:cubicBezTo>
                  <a:pt x="4886" y="61935"/>
                  <a:pt x="4972" y="61938"/>
                  <a:pt x="5058" y="61938"/>
                </a:cubicBezTo>
                <a:cubicBezTo>
                  <a:pt x="5831" y="61938"/>
                  <a:pt x="6615" y="61675"/>
                  <a:pt x="7265" y="61172"/>
                </a:cubicBezTo>
                <a:cubicBezTo>
                  <a:pt x="7824" y="60745"/>
                  <a:pt x="8350" y="60219"/>
                  <a:pt x="8811" y="59627"/>
                </a:cubicBezTo>
                <a:cubicBezTo>
                  <a:pt x="8909" y="59496"/>
                  <a:pt x="8942" y="59299"/>
                  <a:pt x="9205" y="59233"/>
                </a:cubicBezTo>
                <a:cubicBezTo>
                  <a:pt x="9238" y="59430"/>
                  <a:pt x="9238" y="59594"/>
                  <a:pt x="9238" y="59759"/>
                </a:cubicBezTo>
                <a:cubicBezTo>
                  <a:pt x="9271" y="61731"/>
                  <a:pt x="9271" y="63737"/>
                  <a:pt x="9271" y="65742"/>
                </a:cubicBezTo>
                <a:cubicBezTo>
                  <a:pt x="9337" y="70049"/>
                  <a:pt x="9369" y="74388"/>
                  <a:pt x="9435" y="78695"/>
                </a:cubicBezTo>
                <a:cubicBezTo>
                  <a:pt x="9468" y="79911"/>
                  <a:pt x="9501" y="81095"/>
                  <a:pt x="9501" y="82311"/>
                </a:cubicBezTo>
                <a:cubicBezTo>
                  <a:pt x="9567" y="84810"/>
                  <a:pt x="9632" y="87308"/>
                  <a:pt x="9698" y="89839"/>
                </a:cubicBezTo>
                <a:cubicBezTo>
                  <a:pt x="9731" y="92206"/>
                  <a:pt x="9764" y="94574"/>
                  <a:pt x="9830" y="96973"/>
                </a:cubicBezTo>
                <a:cubicBezTo>
                  <a:pt x="9863" y="97960"/>
                  <a:pt x="9928" y="99012"/>
                  <a:pt x="10027" y="100031"/>
                </a:cubicBezTo>
                <a:cubicBezTo>
                  <a:pt x="10126" y="100820"/>
                  <a:pt x="10158" y="101609"/>
                  <a:pt x="10126" y="102398"/>
                </a:cubicBezTo>
                <a:cubicBezTo>
                  <a:pt x="10126" y="102464"/>
                  <a:pt x="10126" y="102562"/>
                  <a:pt x="10126" y="102628"/>
                </a:cubicBezTo>
                <a:cubicBezTo>
                  <a:pt x="10126" y="102990"/>
                  <a:pt x="10126" y="103351"/>
                  <a:pt x="10553" y="103548"/>
                </a:cubicBezTo>
                <a:cubicBezTo>
                  <a:pt x="10619" y="103581"/>
                  <a:pt x="10652" y="103713"/>
                  <a:pt x="10684" y="103779"/>
                </a:cubicBezTo>
                <a:cubicBezTo>
                  <a:pt x="10783" y="104042"/>
                  <a:pt x="11013" y="104206"/>
                  <a:pt x="11276" y="104206"/>
                </a:cubicBezTo>
                <a:cubicBezTo>
                  <a:pt x="11572" y="104239"/>
                  <a:pt x="11835" y="104239"/>
                  <a:pt x="12131" y="104239"/>
                </a:cubicBezTo>
                <a:cubicBezTo>
                  <a:pt x="13117" y="104206"/>
                  <a:pt x="14103" y="104173"/>
                  <a:pt x="15123" y="104140"/>
                </a:cubicBezTo>
                <a:cubicBezTo>
                  <a:pt x="17687" y="104107"/>
                  <a:pt x="20218" y="104042"/>
                  <a:pt x="22782" y="104009"/>
                </a:cubicBezTo>
                <a:cubicBezTo>
                  <a:pt x="23867" y="103976"/>
                  <a:pt x="33204" y="103910"/>
                  <a:pt x="34289" y="103877"/>
                </a:cubicBezTo>
                <a:cubicBezTo>
                  <a:pt x="34376" y="103866"/>
                  <a:pt x="34464" y="103863"/>
                  <a:pt x="34553" y="103863"/>
                </a:cubicBezTo>
                <a:cubicBezTo>
                  <a:pt x="34731" y="103863"/>
                  <a:pt x="34913" y="103877"/>
                  <a:pt x="35111" y="103877"/>
                </a:cubicBezTo>
                <a:cubicBezTo>
                  <a:pt x="35045" y="104173"/>
                  <a:pt x="34946" y="104370"/>
                  <a:pt x="34880" y="104568"/>
                </a:cubicBezTo>
                <a:cubicBezTo>
                  <a:pt x="34683" y="105291"/>
                  <a:pt x="34453" y="105981"/>
                  <a:pt x="34256" y="106704"/>
                </a:cubicBezTo>
                <a:cubicBezTo>
                  <a:pt x="34223" y="106869"/>
                  <a:pt x="34190" y="107066"/>
                  <a:pt x="34190" y="107230"/>
                </a:cubicBezTo>
                <a:cubicBezTo>
                  <a:pt x="34160" y="107657"/>
                  <a:pt x="34496" y="108027"/>
                  <a:pt x="34911" y="108027"/>
                </a:cubicBezTo>
                <a:cubicBezTo>
                  <a:pt x="34944" y="108027"/>
                  <a:pt x="34978" y="108024"/>
                  <a:pt x="35012" y="108019"/>
                </a:cubicBezTo>
                <a:cubicBezTo>
                  <a:pt x="35308" y="107987"/>
                  <a:pt x="35604" y="107921"/>
                  <a:pt x="35900" y="107822"/>
                </a:cubicBezTo>
                <a:cubicBezTo>
                  <a:pt x="36787" y="107461"/>
                  <a:pt x="37642" y="107033"/>
                  <a:pt x="38431" y="106540"/>
                </a:cubicBezTo>
                <a:cubicBezTo>
                  <a:pt x="39187" y="106113"/>
                  <a:pt x="39845" y="105521"/>
                  <a:pt x="40403" y="104863"/>
                </a:cubicBezTo>
                <a:cubicBezTo>
                  <a:pt x="40601" y="104600"/>
                  <a:pt x="40831" y="104337"/>
                  <a:pt x="41094" y="104042"/>
                </a:cubicBezTo>
                <a:cubicBezTo>
                  <a:pt x="41291" y="104765"/>
                  <a:pt x="41488" y="105389"/>
                  <a:pt x="41718" y="106014"/>
                </a:cubicBezTo>
                <a:cubicBezTo>
                  <a:pt x="42409" y="107855"/>
                  <a:pt x="43296" y="109597"/>
                  <a:pt x="44348" y="111208"/>
                </a:cubicBezTo>
                <a:cubicBezTo>
                  <a:pt x="44447" y="111340"/>
                  <a:pt x="44546" y="111471"/>
                  <a:pt x="44644" y="111603"/>
                </a:cubicBezTo>
                <a:cubicBezTo>
                  <a:pt x="44808" y="111821"/>
                  <a:pt x="45063" y="111939"/>
                  <a:pt x="45325" y="111939"/>
                </a:cubicBezTo>
                <a:cubicBezTo>
                  <a:pt x="45535" y="111939"/>
                  <a:pt x="45750" y="111863"/>
                  <a:pt x="45926" y="111701"/>
                </a:cubicBezTo>
                <a:cubicBezTo>
                  <a:pt x="46189" y="111537"/>
                  <a:pt x="46387" y="111307"/>
                  <a:pt x="46584" y="111077"/>
                </a:cubicBezTo>
                <a:cubicBezTo>
                  <a:pt x="47176" y="110321"/>
                  <a:pt x="47702" y="109532"/>
                  <a:pt x="48129" y="108677"/>
                </a:cubicBezTo>
                <a:cubicBezTo>
                  <a:pt x="48622" y="107691"/>
                  <a:pt x="49082" y="106639"/>
                  <a:pt x="49444" y="105587"/>
                </a:cubicBezTo>
                <a:cubicBezTo>
                  <a:pt x="49510" y="105455"/>
                  <a:pt x="49576" y="105357"/>
                  <a:pt x="49674" y="105258"/>
                </a:cubicBezTo>
                <a:cubicBezTo>
                  <a:pt x="49740" y="105422"/>
                  <a:pt x="49806" y="105554"/>
                  <a:pt x="49839" y="105652"/>
                </a:cubicBezTo>
                <a:cubicBezTo>
                  <a:pt x="50167" y="106441"/>
                  <a:pt x="50693" y="107132"/>
                  <a:pt x="51384" y="107658"/>
                </a:cubicBezTo>
                <a:cubicBezTo>
                  <a:pt x="52501" y="108545"/>
                  <a:pt x="53816" y="109170"/>
                  <a:pt x="55230" y="109466"/>
                </a:cubicBezTo>
                <a:cubicBezTo>
                  <a:pt x="55427" y="109499"/>
                  <a:pt x="55625" y="109499"/>
                  <a:pt x="55855" y="109499"/>
                </a:cubicBezTo>
                <a:cubicBezTo>
                  <a:pt x="56216" y="109499"/>
                  <a:pt x="56545" y="109203"/>
                  <a:pt x="56545" y="108841"/>
                </a:cubicBezTo>
                <a:cubicBezTo>
                  <a:pt x="56578" y="108644"/>
                  <a:pt x="56578" y="108480"/>
                  <a:pt x="56545" y="108282"/>
                </a:cubicBezTo>
                <a:cubicBezTo>
                  <a:pt x="56414" y="106803"/>
                  <a:pt x="56315" y="105291"/>
                  <a:pt x="55822" y="103844"/>
                </a:cubicBezTo>
                <a:cubicBezTo>
                  <a:pt x="55789" y="103713"/>
                  <a:pt x="55723" y="103548"/>
                  <a:pt x="55855" y="103417"/>
                </a:cubicBezTo>
                <a:cubicBezTo>
                  <a:pt x="57137" y="103450"/>
                  <a:pt x="58419" y="103483"/>
                  <a:pt x="59701" y="103548"/>
                </a:cubicBezTo>
                <a:cubicBezTo>
                  <a:pt x="61476" y="103614"/>
                  <a:pt x="71503" y="103713"/>
                  <a:pt x="73279" y="103779"/>
                </a:cubicBezTo>
                <a:lnTo>
                  <a:pt x="77355" y="103779"/>
                </a:lnTo>
                <a:cubicBezTo>
                  <a:pt x="77815" y="103779"/>
                  <a:pt x="78308" y="103811"/>
                  <a:pt x="78802" y="103811"/>
                </a:cubicBezTo>
                <a:cubicBezTo>
                  <a:pt x="78999" y="103811"/>
                  <a:pt x="79196" y="103779"/>
                  <a:pt x="79393" y="103746"/>
                </a:cubicBezTo>
                <a:cubicBezTo>
                  <a:pt x="79755" y="103680"/>
                  <a:pt x="79985" y="103384"/>
                  <a:pt x="79985" y="103022"/>
                </a:cubicBezTo>
                <a:cubicBezTo>
                  <a:pt x="80018" y="102299"/>
                  <a:pt x="80051" y="101576"/>
                  <a:pt x="80051" y="100886"/>
                </a:cubicBezTo>
                <a:cubicBezTo>
                  <a:pt x="80051" y="100557"/>
                  <a:pt x="80051" y="100195"/>
                  <a:pt x="80084" y="99866"/>
                </a:cubicBezTo>
                <a:cubicBezTo>
                  <a:pt x="80182" y="98749"/>
                  <a:pt x="80314" y="97598"/>
                  <a:pt x="80412" y="96447"/>
                </a:cubicBezTo>
                <a:cubicBezTo>
                  <a:pt x="80445" y="96217"/>
                  <a:pt x="80445" y="95987"/>
                  <a:pt x="80412" y="95757"/>
                </a:cubicBezTo>
                <a:lnTo>
                  <a:pt x="80412" y="93160"/>
                </a:lnTo>
                <a:cubicBezTo>
                  <a:pt x="80577" y="84974"/>
                  <a:pt x="80741" y="76821"/>
                  <a:pt x="80873" y="68668"/>
                </a:cubicBezTo>
                <a:cubicBezTo>
                  <a:pt x="80906" y="67024"/>
                  <a:pt x="80971" y="65380"/>
                  <a:pt x="81004" y="63737"/>
                </a:cubicBezTo>
                <a:cubicBezTo>
                  <a:pt x="81004" y="63572"/>
                  <a:pt x="80938" y="63375"/>
                  <a:pt x="81136" y="63211"/>
                </a:cubicBezTo>
                <a:cubicBezTo>
                  <a:pt x="81300" y="63309"/>
                  <a:pt x="81497" y="63408"/>
                  <a:pt x="81662" y="63507"/>
                </a:cubicBezTo>
                <a:cubicBezTo>
                  <a:pt x="82484" y="64033"/>
                  <a:pt x="83371" y="64493"/>
                  <a:pt x="84325" y="64854"/>
                </a:cubicBezTo>
                <a:cubicBezTo>
                  <a:pt x="84807" y="65030"/>
                  <a:pt x="85333" y="65117"/>
                  <a:pt x="85864" y="65117"/>
                </a:cubicBezTo>
                <a:cubicBezTo>
                  <a:pt x="86129" y="65117"/>
                  <a:pt x="86396" y="65096"/>
                  <a:pt x="86659" y="65052"/>
                </a:cubicBezTo>
                <a:cubicBezTo>
                  <a:pt x="87020" y="64986"/>
                  <a:pt x="87349" y="64822"/>
                  <a:pt x="87645" y="64624"/>
                </a:cubicBezTo>
                <a:cubicBezTo>
                  <a:pt x="88204" y="64263"/>
                  <a:pt x="88401" y="63539"/>
                  <a:pt x="88138" y="62948"/>
                </a:cubicBezTo>
                <a:cubicBezTo>
                  <a:pt x="87974" y="62586"/>
                  <a:pt x="87744" y="62257"/>
                  <a:pt x="87481" y="61994"/>
                </a:cubicBezTo>
                <a:cubicBezTo>
                  <a:pt x="87119" y="61666"/>
                  <a:pt x="86757" y="61337"/>
                  <a:pt x="86363" y="61074"/>
                </a:cubicBezTo>
                <a:cubicBezTo>
                  <a:pt x="86264" y="60975"/>
                  <a:pt x="86133" y="60942"/>
                  <a:pt x="86166" y="60745"/>
                </a:cubicBezTo>
                <a:cubicBezTo>
                  <a:pt x="86494" y="60712"/>
                  <a:pt x="86823" y="60646"/>
                  <a:pt x="87185" y="60581"/>
                </a:cubicBezTo>
                <a:cubicBezTo>
                  <a:pt x="87776" y="60482"/>
                  <a:pt x="88335" y="60285"/>
                  <a:pt x="88861" y="60022"/>
                </a:cubicBezTo>
                <a:cubicBezTo>
                  <a:pt x="89256" y="59825"/>
                  <a:pt x="89617" y="59529"/>
                  <a:pt x="89913" y="59167"/>
                </a:cubicBezTo>
                <a:cubicBezTo>
                  <a:pt x="90768" y="58115"/>
                  <a:pt x="90604" y="56077"/>
                  <a:pt x="88861" y="55518"/>
                </a:cubicBezTo>
                <a:cubicBezTo>
                  <a:pt x="88467" y="55354"/>
                  <a:pt x="88039" y="55255"/>
                  <a:pt x="87612" y="55222"/>
                </a:cubicBezTo>
                <a:cubicBezTo>
                  <a:pt x="86987" y="55189"/>
                  <a:pt x="86363" y="55189"/>
                  <a:pt x="85771" y="55189"/>
                </a:cubicBezTo>
                <a:cubicBezTo>
                  <a:pt x="85727" y="55189"/>
                  <a:pt x="85683" y="55193"/>
                  <a:pt x="85643" y="55193"/>
                </a:cubicBezTo>
                <a:cubicBezTo>
                  <a:pt x="85563" y="55193"/>
                  <a:pt x="85497" y="55178"/>
                  <a:pt x="85475" y="55091"/>
                </a:cubicBezTo>
                <a:cubicBezTo>
                  <a:pt x="85804" y="54663"/>
                  <a:pt x="86166" y="54302"/>
                  <a:pt x="86461" y="53874"/>
                </a:cubicBezTo>
                <a:cubicBezTo>
                  <a:pt x="86790" y="53381"/>
                  <a:pt x="86955" y="52789"/>
                  <a:pt x="86856" y="52198"/>
                </a:cubicBezTo>
                <a:cubicBezTo>
                  <a:pt x="86823" y="51704"/>
                  <a:pt x="86494" y="51277"/>
                  <a:pt x="86034" y="51080"/>
                </a:cubicBezTo>
                <a:cubicBezTo>
                  <a:pt x="85748" y="50937"/>
                  <a:pt x="85436" y="50857"/>
                  <a:pt x="85122" y="50857"/>
                </a:cubicBezTo>
                <a:cubicBezTo>
                  <a:pt x="84932" y="50857"/>
                  <a:pt x="84741" y="50886"/>
                  <a:pt x="84555" y="50948"/>
                </a:cubicBezTo>
                <a:cubicBezTo>
                  <a:pt x="84259" y="51014"/>
                  <a:pt x="83963" y="51146"/>
                  <a:pt x="83700" y="51310"/>
                </a:cubicBezTo>
                <a:cubicBezTo>
                  <a:pt x="82944" y="51704"/>
                  <a:pt x="82221" y="52230"/>
                  <a:pt x="81596" y="52789"/>
                </a:cubicBezTo>
                <a:cubicBezTo>
                  <a:pt x="81513" y="52872"/>
                  <a:pt x="81430" y="53002"/>
                  <a:pt x="81269" y="53002"/>
                </a:cubicBezTo>
                <a:cubicBezTo>
                  <a:pt x="81238" y="53002"/>
                  <a:pt x="81205" y="52997"/>
                  <a:pt x="81169" y="52987"/>
                </a:cubicBezTo>
                <a:lnTo>
                  <a:pt x="81169" y="52559"/>
                </a:lnTo>
                <a:cubicBezTo>
                  <a:pt x="81234" y="49403"/>
                  <a:pt x="81267" y="46214"/>
                  <a:pt x="81333" y="43058"/>
                </a:cubicBezTo>
                <a:cubicBezTo>
                  <a:pt x="81366" y="38489"/>
                  <a:pt x="81432" y="33952"/>
                  <a:pt x="81464" y="29382"/>
                </a:cubicBezTo>
                <a:cubicBezTo>
                  <a:pt x="81464" y="27311"/>
                  <a:pt x="81432" y="25240"/>
                  <a:pt x="81366" y="23169"/>
                </a:cubicBezTo>
                <a:cubicBezTo>
                  <a:pt x="81300" y="20638"/>
                  <a:pt x="81169" y="18106"/>
                  <a:pt x="81070" y="15575"/>
                </a:cubicBezTo>
                <a:cubicBezTo>
                  <a:pt x="81004" y="14194"/>
                  <a:pt x="81037" y="12813"/>
                  <a:pt x="81169" y="11433"/>
                </a:cubicBezTo>
                <a:cubicBezTo>
                  <a:pt x="81300" y="10808"/>
                  <a:pt x="80840" y="10183"/>
                  <a:pt x="80215" y="10150"/>
                </a:cubicBezTo>
                <a:cubicBezTo>
                  <a:pt x="79788" y="10085"/>
                  <a:pt x="79393" y="10052"/>
                  <a:pt x="78966" y="10052"/>
                </a:cubicBezTo>
                <a:cubicBezTo>
                  <a:pt x="76928" y="10019"/>
                  <a:pt x="74889" y="10019"/>
                  <a:pt x="72818" y="9986"/>
                </a:cubicBezTo>
                <a:cubicBezTo>
                  <a:pt x="71339" y="9953"/>
                  <a:pt x="61608" y="9953"/>
                  <a:pt x="60096" y="9920"/>
                </a:cubicBezTo>
                <a:cubicBezTo>
                  <a:pt x="59701" y="9920"/>
                  <a:pt x="59339" y="9920"/>
                  <a:pt x="58945" y="9887"/>
                </a:cubicBezTo>
                <a:cubicBezTo>
                  <a:pt x="58320" y="9855"/>
                  <a:pt x="57696" y="9789"/>
                  <a:pt x="57005" y="9690"/>
                </a:cubicBezTo>
                <a:cubicBezTo>
                  <a:pt x="57071" y="9460"/>
                  <a:pt x="57137" y="9296"/>
                  <a:pt x="57203" y="9131"/>
                </a:cubicBezTo>
                <a:cubicBezTo>
                  <a:pt x="57696" y="8014"/>
                  <a:pt x="57959" y="6797"/>
                  <a:pt x="57893" y="5548"/>
                </a:cubicBezTo>
                <a:cubicBezTo>
                  <a:pt x="57893" y="5318"/>
                  <a:pt x="57860" y="5088"/>
                  <a:pt x="57794" y="4858"/>
                </a:cubicBezTo>
                <a:cubicBezTo>
                  <a:pt x="57741" y="4404"/>
                  <a:pt x="57341" y="4080"/>
                  <a:pt x="56893" y="4080"/>
                </a:cubicBezTo>
                <a:cubicBezTo>
                  <a:pt x="56789" y="4080"/>
                  <a:pt x="56683" y="4097"/>
                  <a:pt x="56578" y="4134"/>
                </a:cubicBezTo>
                <a:cubicBezTo>
                  <a:pt x="56446" y="4134"/>
                  <a:pt x="56348" y="4167"/>
                  <a:pt x="56216" y="4233"/>
                </a:cubicBezTo>
                <a:cubicBezTo>
                  <a:pt x="55690" y="4463"/>
                  <a:pt x="55164" y="4627"/>
                  <a:pt x="54638" y="4858"/>
                </a:cubicBezTo>
                <a:cubicBezTo>
                  <a:pt x="52929" y="5581"/>
                  <a:pt x="51417" y="6633"/>
                  <a:pt x="50134" y="7981"/>
                </a:cubicBezTo>
                <a:cubicBezTo>
                  <a:pt x="50036" y="8046"/>
                  <a:pt x="49937" y="8112"/>
                  <a:pt x="49839" y="8178"/>
                </a:cubicBezTo>
                <a:cubicBezTo>
                  <a:pt x="50003" y="7225"/>
                  <a:pt x="50036" y="6271"/>
                  <a:pt x="49904" y="5351"/>
                </a:cubicBezTo>
                <a:cubicBezTo>
                  <a:pt x="49773" y="3871"/>
                  <a:pt x="49280" y="2458"/>
                  <a:pt x="48524" y="1176"/>
                </a:cubicBezTo>
                <a:cubicBezTo>
                  <a:pt x="48359" y="913"/>
                  <a:pt x="48195" y="650"/>
                  <a:pt x="47998" y="419"/>
                </a:cubicBezTo>
                <a:cubicBezTo>
                  <a:pt x="47771" y="147"/>
                  <a:pt x="47450" y="0"/>
                  <a:pt x="471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0" name="Google Shape;1480;p34"/>
          <p:cNvGrpSpPr/>
          <p:nvPr/>
        </p:nvGrpSpPr>
        <p:grpSpPr>
          <a:xfrm>
            <a:off x="7192414" y="3274933"/>
            <a:ext cx="1453910" cy="2154367"/>
            <a:chOff x="7459998" y="1753319"/>
            <a:chExt cx="1851171" cy="2743019"/>
          </a:xfrm>
        </p:grpSpPr>
        <p:sp>
          <p:nvSpPr>
            <p:cNvPr id="1481" name="Google Shape;1481;p34"/>
            <p:cNvSpPr/>
            <p:nvPr/>
          </p:nvSpPr>
          <p:spPr>
            <a:xfrm rot="4127227">
              <a:off x="7465523" y="2503264"/>
              <a:ext cx="1840120" cy="1271507"/>
            </a:xfrm>
            <a:custGeom>
              <a:avLst/>
              <a:gdLst/>
              <a:ahLst/>
              <a:cxnLst/>
              <a:rect l="l" t="t" r="r" b="b"/>
              <a:pathLst>
                <a:path w="32258" h="22290" extrusionOk="0">
                  <a:moveTo>
                    <a:pt x="2860" y="1"/>
                  </a:moveTo>
                  <a:lnTo>
                    <a:pt x="0" y="4811"/>
                  </a:lnTo>
                  <a:lnTo>
                    <a:pt x="29398" y="22289"/>
                  </a:lnTo>
                  <a:lnTo>
                    <a:pt x="32257" y="17479"/>
                  </a:lnTo>
                  <a:lnTo>
                    <a:pt x="28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4"/>
            <p:cNvSpPr/>
            <p:nvPr/>
          </p:nvSpPr>
          <p:spPr>
            <a:xfrm rot="4127227">
              <a:off x="7519208" y="2593422"/>
              <a:ext cx="1731851" cy="1093131"/>
            </a:xfrm>
            <a:custGeom>
              <a:avLst/>
              <a:gdLst/>
              <a:ahLst/>
              <a:cxnLst/>
              <a:rect l="l" t="t" r="r" b="b"/>
              <a:pathLst>
                <a:path w="30360" h="19163" extrusionOk="0">
                  <a:moveTo>
                    <a:pt x="989" y="0"/>
                  </a:moveTo>
                  <a:lnTo>
                    <a:pt x="0" y="1684"/>
                  </a:lnTo>
                  <a:lnTo>
                    <a:pt x="29371" y="19162"/>
                  </a:lnTo>
                  <a:lnTo>
                    <a:pt x="30360" y="17479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4"/>
            <p:cNvSpPr/>
            <p:nvPr/>
          </p:nvSpPr>
          <p:spPr>
            <a:xfrm rot="4127227">
              <a:off x="8082265" y="3990295"/>
              <a:ext cx="263828" cy="333935"/>
            </a:xfrm>
            <a:custGeom>
              <a:avLst/>
              <a:gdLst/>
              <a:ahLst/>
              <a:cxnLst/>
              <a:rect l="l" t="t" r="r" b="b"/>
              <a:pathLst>
                <a:path w="4625" h="5854" extrusionOk="0">
                  <a:moveTo>
                    <a:pt x="2860" y="1"/>
                  </a:moveTo>
                  <a:lnTo>
                    <a:pt x="1" y="4811"/>
                  </a:lnTo>
                  <a:lnTo>
                    <a:pt x="1765" y="5854"/>
                  </a:lnTo>
                  <a:lnTo>
                    <a:pt x="4624" y="1043"/>
                  </a:lnTo>
                  <a:lnTo>
                    <a:pt x="2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 rot="4127227">
              <a:off x="8042116" y="4115167"/>
              <a:ext cx="298853" cy="355212"/>
            </a:xfrm>
            <a:custGeom>
              <a:avLst/>
              <a:gdLst/>
              <a:ahLst/>
              <a:cxnLst/>
              <a:rect l="l" t="t" r="r" b="b"/>
              <a:pathLst>
                <a:path w="5239" h="6227" extrusionOk="0">
                  <a:moveTo>
                    <a:pt x="2860" y="0"/>
                  </a:moveTo>
                  <a:lnTo>
                    <a:pt x="1" y="4811"/>
                  </a:lnTo>
                  <a:lnTo>
                    <a:pt x="2379" y="6227"/>
                  </a:lnTo>
                  <a:lnTo>
                    <a:pt x="5239" y="1417"/>
                  </a:lnTo>
                  <a:lnTo>
                    <a:pt x="2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 rot="4127227">
              <a:off x="8321224" y="1840437"/>
              <a:ext cx="443687" cy="375120"/>
            </a:xfrm>
            <a:custGeom>
              <a:avLst/>
              <a:gdLst/>
              <a:ahLst/>
              <a:cxnLst/>
              <a:rect l="l" t="t" r="r" b="b"/>
              <a:pathLst>
                <a:path w="7778" h="6576" extrusionOk="0">
                  <a:moveTo>
                    <a:pt x="1" y="1"/>
                  </a:moveTo>
                  <a:lnTo>
                    <a:pt x="4918" y="6575"/>
                  </a:lnTo>
                  <a:lnTo>
                    <a:pt x="7778" y="17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 rot="4127227">
              <a:off x="8549592" y="1779730"/>
              <a:ext cx="126637" cy="102223"/>
            </a:xfrm>
            <a:custGeom>
              <a:avLst/>
              <a:gdLst/>
              <a:ahLst/>
              <a:cxnLst/>
              <a:rect l="l" t="t" r="r" b="b"/>
              <a:pathLst>
                <a:path w="2220" h="1792" extrusionOk="0">
                  <a:moveTo>
                    <a:pt x="1" y="1"/>
                  </a:moveTo>
                  <a:lnTo>
                    <a:pt x="1337" y="1791"/>
                  </a:lnTo>
                  <a:lnTo>
                    <a:pt x="2219" y="5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190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1" name="Google Shape;1491;p35"/>
          <p:cNvGrpSpPr/>
          <p:nvPr/>
        </p:nvGrpSpPr>
        <p:grpSpPr>
          <a:xfrm>
            <a:off x="3816425" y="1064319"/>
            <a:ext cx="4605300" cy="3014861"/>
            <a:chOff x="3816425" y="1064319"/>
            <a:chExt cx="4605300" cy="3014861"/>
          </a:xfrm>
        </p:grpSpPr>
        <p:sp>
          <p:nvSpPr>
            <p:cNvPr id="1492" name="Google Shape;1492;p35"/>
            <p:cNvSpPr/>
            <p:nvPr/>
          </p:nvSpPr>
          <p:spPr>
            <a:xfrm>
              <a:off x="3816425" y="1180350"/>
              <a:ext cx="4605300" cy="278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5"/>
            <p:cNvSpPr/>
            <p:nvPr/>
          </p:nvSpPr>
          <p:spPr>
            <a:xfrm>
              <a:off x="5360525" y="1064319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5"/>
            <p:cNvSpPr/>
            <p:nvPr/>
          </p:nvSpPr>
          <p:spPr>
            <a:xfrm>
              <a:off x="5360525" y="3852981"/>
              <a:ext cx="1517100" cy="226200"/>
            </a:xfrm>
            <a:prstGeom prst="rect">
              <a:avLst/>
            </a:prstGeom>
            <a:solidFill>
              <a:srgbClr val="7952B3">
                <a:alpha val="51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" name="Google Shape;1495;p35"/>
          <p:cNvGrpSpPr/>
          <p:nvPr/>
        </p:nvGrpSpPr>
        <p:grpSpPr>
          <a:xfrm rot="-599874" flipH="1">
            <a:off x="1340214" y="353797"/>
            <a:ext cx="2864845" cy="4435905"/>
            <a:chOff x="6642475" y="1638075"/>
            <a:chExt cx="879525" cy="1361850"/>
          </a:xfrm>
        </p:grpSpPr>
        <p:sp>
          <p:nvSpPr>
            <p:cNvPr id="1496" name="Google Shape;1496;p35"/>
            <p:cNvSpPr/>
            <p:nvPr/>
          </p:nvSpPr>
          <p:spPr>
            <a:xfrm>
              <a:off x="6642475" y="1755400"/>
              <a:ext cx="879525" cy="1244525"/>
            </a:xfrm>
            <a:custGeom>
              <a:avLst/>
              <a:gdLst/>
              <a:ahLst/>
              <a:cxnLst/>
              <a:rect l="l" t="t" r="r" b="b"/>
              <a:pathLst>
                <a:path w="35181" h="49781" extrusionOk="0">
                  <a:moveTo>
                    <a:pt x="2086" y="1"/>
                  </a:moveTo>
                  <a:cubicBezTo>
                    <a:pt x="939" y="1"/>
                    <a:pt x="0" y="905"/>
                    <a:pt x="0" y="2086"/>
                  </a:cubicBezTo>
                  <a:lnTo>
                    <a:pt x="0" y="47695"/>
                  </a:lnTo>
                  <a:cubicBezTo>
                    <a:pt x="0" y="48842"/>
                    <a:pt x="939" y="49781"/>
                    <a:pt x="2086" y="49781"/>
                  </a:cubicBezTo>
                  <a:lnTo>
                    <a:pt x="33095" y="49781"/>
                  </a:lnTo>
                  <a:cubicBezTo>
                    <a:pt x="34242" y="49781"/>
                    <a:pt x="35180" y="48842"/>
                    <a:pt x="35180" y="47695"/>
                  </a:cubicBezTo>
                  <a:lnTo>
                    <a:pt x="35180" y="2086"/>
                  </a:lnTo>
                  <a:cubicBezTo>
                    <a:pt x="35180" y="905"/>
                    <a:pt x="34242" y="1"/>
                    <a:pt x="3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57175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5"/>
            <p:cNvSpPr/>
            <p:nvPr/>
          </p:nvSpPr>
          <p:spPr>
            <a:xfrm>
              <a:off x="6717225" y="1827550"/>
              <a:ext cx="754375" cy="1101125"/>
            </a:xfrm>
            <a:custGeom>
              <a:avLst/>
              <a:gdLst/>
              <a:ahLst/>
              <a:cxnLst/>
              <a:rect l="l" t="t" r="r" b="b"/>
              <a:pathLst>
                <a:path w="30175" h="44045" extrusionOk="0">
                  <a:moveTo>
                    <a:pt x="0" y="0"/>
                  </a:moveTo>
                  <a:lnTo>
                    <a:pt x="973" y="44044"/>
                  </a:lnTo>
                  <a:lnTo>
                    <a:pt x="30174" y="44044"/>
                  </a:lnTo>
                  <a:lnTo>
                    <a:pt x="29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5"/>
            <p:cNvSpPr/>
            <p:nvPr/>
          </p:nvSpPr>
          <p:spPr>
            <a:xfrm>
              <a:off x="6717225" y="1827550"/>
              <a:ext cx="754375" cy="1101125"/>
            </a:xfrm>
            <a:custGeom>
              <a:avLst/>
              <a:gdLst/>
              <a:ahLst/>
              <a:cxnLst/>
              <a:rect l="l" t="t" r="r" b="b"/>
              <a:pathLst>
                <a:path w="30175" h="44045" extrusionOk="0">
                  <a:moveTo>
                    <a:pt x="0" y="0"/>
                  </a:moveTo>
                  <a:lnTo>
                    <a:pt x="973" y="44044"/>
                  </a:lnTo>
                  <a:lnTo>
                    <a:pt x="30174" y="44044"/>
                  </a:lnTo>
                  <a:lnTo>
                    <a:pt x="29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5"/>
            <p:cNvSpPr/>
            <p:nvPr/>
          </p:nvSpPr>
          <p:spPr>
            <a:xfrm>
              <a:off x="6716350" y="1827550"/>
              <a:ext cx="730900" cy="1081125"/>
            </a:xfrm>
            <a:custGeom>
              <a:avLst/>
              <a:gdLst/>
              <a:ahLst/>
              <a:cxnLst/>
              <a:rect l="l" t="t" r="r" b="b"/>
              <a:pathLst>
                <a:path w="29236" h="43245" extrusionOk="0">
                  <a:moveTo>
                    <a:pt x="35" y="0"/>
                  </a:moveTo>
                  <a:lnTo>
                    <a:pt x="0" y="43245"/>
                  </a:lnTo>
                  <a:lnTo>
                    <a:pt x="29201" y="43245"/>
                  </a:lnTo>
                  <a:lnTo>
                    <a:pt x="29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5"/>
            <p:cNvSpPr/>
            <p:nvPr/>
          </p:nvSpPr>
          <p:spPr>
            <a:xfrm>
              <a:off x="6697225" y="1827550"/>
              <a:ext cx="750025" cy="1054200"/>
            </a:xfrm>
            <a:custGeom>
              <a:avLst/>
              <a:gdLst/>
              <a:ahLst/>
              <a:cxnLst/>
              <a:rect l="l" t="t" r="r" b="b"/>
              <a:pathLst>
                <a:path w="30001" h="42168" extrusionOk="0">
                  <a:moveTo>
                    <a:pt x="800" y="0"/>
                  </a:moveTo>
                  <a:lnTo>
                    <a:pt x="1" y="42167"/>
                  </a:lnTo>
                  <a:lnTo>
                    <a:pt x="29201" y="42167"/>
                  </a:lnTo>
                  <a:lnTo>
                    <a:pt x="300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5"/>
            <p:cNvSpPr/>
            <p:nvPr/>
          </p:nvSpPr>
          <p:spPr>
            <a:xfrm>
              <a:off x="6892775" y="1723250"/>
              <a:ext cx="378925" cy="137350"/>
            </a:xfrm>
            <a:custGeom>
              <a:avLst/>
              <a:gdLst/>
              <a:ahLst/>
              <a:cxnLst/>
              <a:rect l="l" t="t" r="r" b="b"/>
              <a:pathLst>
                <a:path w="15157" h="5494" extrusionOk="0">
                  <a:moveTo>
                    <a:pt x="3233" y="1"/>
                  </a:moveTo>
                  <a:cubicBezTo>
                    <a:pt x="2294" y="1"/>
                    <a:pt x="1425" y="626"/>
                    <a:pt x="1147" y="1530"/>
                  </a:cubicBezTo>
                  <a:lnTo>
                    <a:pt x="139" y="4693"/>
                  </a:lnTo>
                  <a:cubicBezTo>
                    <a:pt x="0" y="5076"/>
                    <a:pt x="313" y="5493"/>
                    <a:pt x="730" y="5493"/>
                  </a:cubicBezTo>
                  <a:lnTo>
                    <a:pt x="14461" y="5493"/>
                  </a:lnTo>
                  <a:cubicBezTo>
                    <a:pt x="14844" y="5493"/>
                    <a:pt x="15157" y="5076"/>
                    <a:pt x="15018" y="4693"/>
                  </a:cubicBezTo>
                  <a:lnTo>
                    <a:pt x="14010" y="1530"/>
                  </a:lnTo>
                  <a:cubicBezTo>
                    <a:pt x="13731" y="626"/>
                    <a:pt x="12897" y="1"/>
                    <a:pt x="11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5"/>
            <p:cNvSpPr/>
            <p:nvPr/>
          </p:nvSpPr>
          <p:spPr>
            <a:xfrm>
              <a:off x="6994450" y="1638075"/>
              <a:ext cx="153850" cy="131700"/>
            </a:xfrm>
            <a:custGeom>
              <a:avLst/>
              <a:gdLst/>
              <a:ahLst/>
              <a:cxnLst/>
              <a:rect l="l" t="t" r="r" b="b"/>
              <a:pathLst>
                <a:path w="6154" h="5268" extrusionOk="0">
                  <a:moveTo>
                    <a:pt x="3511" y="1"/>
                  </a:moveTo>
                  <a:cubicBezTo>
                    <a:pt x="1182" y="1"/>
                    <a:pt x="0" y="2817"/>
                    <a:pt x="1669" y="4485"/>
                  </a:cubicBezTo>
                  <a:cubicBezTo>
                    <a:pt x="2198" y="5026"/>
                    <a:pt x="2856" y="5267"/>
                    <a:pt x="3502" y="5267"/>
                  </a:cubicBezTo>
                  <a:cubicBezTo>
                    <a:pt x="4851" y="5267"/>
                    <a:pt x="6153" y="4217"/>
                    <a:pt x="6153" y="2643"/>
                  </a:cubicBezTo>
                  <a:cubicBezTo>
                    <a:pt x="6153" y="1183"/>
                    <a:pt x="4971" y="1"/>
                    <a:pt x="3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5"/>
            <p:cNvSpPr/>
            <p:nvPr/>
          </p:nvSpPr>
          <p:spPr>
            <a:xfrm>
              <a:off x="7048325" y="1669375"/>
              <a:ext cx="68675" cy="68675"/>
            </a:xfrm>
            <a:custGeom>
              <a:avLst/>
              <a:gdLst/>
              <a:ahLst/>
              <a:cxnLst/>
              <a:rect l="l" t="t" r="r" b="b"/>
              <a:pathLst>
                <a:path w="2747" h="2747" extrusionOk="0">
                  <a:moveTo>
                    <a:pt x="1356" y="0"/>
                  </a:moveTo>
                  <a:cubicBezTo>
                    <a:pt x="592" y="0"/>
                    <a:pt x="1" y="626"/>
                    <a:pt x="1" y="1391"/>
                  </a:cubicBezTo>
                  <a:cubicBezTo>
                    <a:pt x="1" y="2121"/>
                    <a:pt x="592" y="2746"/>
                    <a:pt x="1356" y="2746"/>
                  </a:cubicBezTo>
                  <a:cubicBezTo>
                    <a:pt x="2121" y="2746"/>
                    <a:pt x="2747" y="2121"/>
                    <a:pt x="2747" y="1391"/>
                  </a:cubicBezTo>
                  <a:cubicBezTo>
                    <a:pt x="2747" y="626"/>
                    <a:pt x="2121" y="0"/>
                    <a:pt x="13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4" name="Google Shape;1504;p35"/>
          <p:cNvSpPr txBox="1">
            <a:spLocks noGrp="1"/>
          </p:cNvSpPr>
          <p:nvPr>
            <p:ph type="title"/>
          </p:nvPr>
        </p:nvSpPr>
        <p:spPr>
          <a:xfrm>
            <a:off x="4464975" y="1537540"/>
            <a:ext cx="3723000" cy="12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¿Quien soy yo?</a:t>
            </a:r>
            <a:endParaRPr dirty="0"/>
          </a:p>
        </p:txBody>
      </p:sp>
      <p:sp>
        <p:nvSpPr>
          <p:cNvPr id="1505" name="Google Shape;1505;p35"/>
          <p:cNvSpPr txBox="1">
            <a:spLocks noGrp="1"/>
          </p:cNvSpPr>
          <p:nvPr>
            <p:ph type="title" idx="2"/>
          </p:nvPr>
        </p:nvSpPr>
        <p:spPr>
          <a:xfrm rot="-600355">
            <a:off x="2047456" y="2190219"/>
            <a:ext cx="1450360" cy="5995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06" name="Google Shape;1506;p35"/>
          <p:cNvSpPr txBox="1">
            <a:spLocks noGrp="1"/>
          </p:cNvSpPr>
          <p:nvPr>
            <p:ph type="subTitle" idx="1"/>
          </p:nvPr>
        </p:nvSpPr>
        <p:spPr>
          <a:xfrm>
            <a:off x="4464975" y="2908540"/>
            <a:ext cx="37230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Por donde empezar </a:t>
            </a:r>
          </a:p>
        </p:txBody>
      </p:sp>
      <p:grpSp>
        <p:nvGrpSpPr>
          <p:cNvPr id="1507" name="Google Shape;1507;p35"/>
          <p:cNvGrpSpPr/>
          <p:nvPr/>
        </p:nvGrpSpPr>
        <p:grpSpPr>
          <a:xfrm rot="-599982">
            <a:off x="1978313" y="1846696"/>
            <a:ext cx="1588648" cy="1450550"/>
            <a:chOff x="2802500" y="2179400"/>
            <a:chExt cx="1200425" cy="1096075"/>
          </a:xfrm>
        </p:grpSpPr>
        <p:sp>
          <p:nvSpPr>
            <p:cNvPr id="1508" name="Google Shape;1508;p35"/>
            <p:cNvSpPr/>
            <p:nvPr/>
          </p:nvSpPr>
          <p:spPr>
            <a:xfrm>
              <a:off x="2802500" y="2179400"/>
              <a:ext cx="1155700" cy="1094625"/>
            </a:xfrm>
            <a:custGeom>
              <a:avLst/>
              <a:gdLst/>
              <a:ahLst/>
              <a:cxnLst/>
              <a:rect l="l" t="t" r="r" b="b"/>
              <a:pathLst>
                <a:path w="46228" h="43785" extrusionOk="0">
                  <a:moveTo>
                    <a:pt x="15181" y="37839"/>
                  </a:moveTo>
                  <a:cubicBezTo>
                    <a:pt x="15182" y="37839"/>
                    <a:pt x="15211" y="37849"/>
                    <a:pt x="15294" y="37879"/>
                  </a:cubicBezTo>
                  <a:lnTo>
                    <a:pt x="15285" y="37879"/>
                  </a:lnTo>
                  <a:cubicBezTo>
                    <a:pt x="15285" y="37879"/>
                    <a:pt x="15178" y="37839"/>
                    <a:pt x="15181" y="37839"/>
                  </a:cubicBezTo>
                  <a:close/>
                  <a:moveTo>
                    <a:pt x="22990" y="1452"/>
                  </a:moveTo>
                  <a:cubicBezTo>
                    <a:pt x="24512" y="1452"/>
                    <a:pt x="26050" y="1578"/>
                    <a:pt x="27588" y="1830"/>
                  </a:cubicBezTo>
                  <a:cubicBezTo>
                    <a:pt x="31577" y="2501"/>
                    <a:pt x="35528" y="3992"/>
                    <a:pt x="38772" y="6527"/>
                  </a:cubicBezTo>
                  <a:cubicBezTo>
                    <a:pt x="41903" y="8913"/>
                    <a:pt x="44065" y="12343"/>
                    <a:pt x="44885" y="16220"/>
                  </a:cubicBezTo>
                  <a:cubicBezTo>
                    <a:pt x="45668" y="20768"/>
                    <a:pt x="44624" y="25465"/>
                    <a:pt x="42015" y="29268"/>
                  </a:cubicBezTo>
                  <a:cubicBezTo>
                    <a:pt x="39443" y="32921"/>
                    <a:pt x="35193" y="34785"/>
                    <a:pt x="31055" y="36053"/>
                  </a:cubicBezTo>
                  <a:cubicBezTo>
                    <a:pt x="28267" y="36913"/>
                    <a:pt x="25383" y="37329"/>
                    <a:pt x="22463" y="37329"/>
                  </a:cubicBezTo>
                  <a:cubicBezTo>
                    <a:pt x="22221" y="37329"/>
                    <a:pt x="21978" y="37326"/>
                    <a:pt x="21735" y="37320"/>
                  </a:cubicBezTo>
                  <a:cubicBezTo>
                    <a:pt x="20057" y="37245"/>
                    <a:pt x="18379" y="37022"/>
                    <a:pt x="16739" y="36612"/>
                  </a:cubicBezTo>
                  <a:cubicBezTo>
                    <a:pt x="16196" y="36481"/>
                    <a:pt x="15742" y="36313"/>
                    <a:pt x="15296" y="36313"/>
                  </a:cubicBezTo>
                  <a:cubicBezTo>
                    <a:pt x="14975" y="36313"/>
                    <a:pt x="14659" y="36400"/>
                    <a:pt x="14316" y="36649"/>
                  </a:cubicBezTo>
                  <a:cubicBezTo>
                    <a:pt x="13011" y="37618"/>
                    <a:pt x="12079" y="39147"/>
                    <a:pt x="11073" y="40377"/>
                  </a:cubicBezTo>
                  <a:cubicBezTo>
                    <a:pt x="10675" y="40907"/>
                    <a:pt x="10219" y="41407"/>
                    <a:pt x="9731" y="41878"/>
                  </a:cubicBezTo>
                  <a:lnTo>
                    <a:pt x="9731" y="41878"/>
                  </a:lnTo>
                  <a:lnTo>
                    <a:pt x="9731" y="41384"/>
                  </a:lnTo>
                  <a:cubicBezTo>
                    <a:pt x="9731" y="40973"/>
                    <a:pt x="9768" y="40526"/>
                    <a:pt x="9805" y="40116"/>
                  </a:cubicBezTo>
                  <a:cubicBezTo>
                    <a:pt x="9842" y="39184"/>
                    <a:pt x="9954" y="38289"/>
                    <a:pt x="9992" y="37357"/>
                  </a:cubicBezTo>
                  <a:cubicBezTo>
                    <a:pt x="10103" y="36574"/>
                    <a:pt x="10103" y="35792"/>
                    <a:pt x="10103" y="35009"/>
                  </a:cubicBezTo>
                  <a:cubicBezTo>
                    <a:pt x="10066" y="34375"/>
                    <a:pt x="9992" y="33778"/>
                    <a:pt x="9470" y="33368"/>
                  </a:cubicBezTo>
                  <a:cubicBezTo>
                    <a:pt x="8090" y="32399"/>
                    <a:pt x="6897" y="31281"/>
                    <a:pt x="5853" y="29976"/>
                  </a:cubicBezTo>
                  <a:cubicBezTo>
                    <a:pt x="3020" y="26360"/>
                    <a:pt x="1678" y="21774"/>
                    <a:pt x="2163" y="17189"/>
                  </a:cubicBezTo>
                  <a:cubicBezTo>
                    <a:pt x="2685" y="11336"/>
                    <a:pt x="6524" y="6527"/>
                    <a:pt x="11595" y="3768"/>
                  </a:cubicBezTo>
                  <a:cubicBezTo>
                    <a:pt x="12750" y="3155"/>
                    <a:pt x="13975" y="2576"/>
                    <a:pt x="15202" y="2100"/>
                  </a:cubicBezTo>
                  <a:lnTo>
                    <a:pt x="15202" y="2100"/>
                  </a:lnTo>
                  <a:cubicBezTo>
                    <a:pt x="15207" y="2100"/>
                    <a:pt x="15213" y="2100"/>
                    <a:pt x="15219" y="2100"/>
                  </a:cubicBezTo>
                  <a:cubicBezTo>
                    <a:pt x="15239" y="2100"/>
                    <a:pt x="15262" y="2097"/>
                    <a:pt x="15285" y="2091"/>
                  </a:cubicBezTo>
                  <a:cubicBezTo>
                    <a:pt x="16292" y="1792"/>
                    <a:pt x="17336" y="1643"/>
                    <a:pt x="18417" y="1606"/>
                  </a:cubicBezTo>
                  <a:cubicBezTo>
                    <a:pt x="19423" y="1606"/>
                    <a:pt x="20430" y="1569"/>
                    <a:pt x="21474" y="1494"/>
                  </a:cubicBezTo>
                  <a:cubicBezTo>
                    <a:pt x="21977" y="1466"/>
                    <a:pt x="22483" y="1452"/>
                    <a:pt x="22990" y="1452"/>
                  </a:cubicBezTo>
                  <a:close/>
                  <a:moveTo>
                    <a:pt x="22679" y="1"/>
                  </a:moveTo>
                  <a:cubicBezTo>
                    <a:pt x="21137" y="1"/>
                    <a:pt x="19583" y="166"/>
                    <a:pt x="18156" y="711"/>
                  </a:cubicBezTo>
                  <a:cubicBezTo>
                    <a:pt x="17671" y="860"/>
                    <a:pt x="17149" y="1009"/>
                    <a:pt x="16665" y="1159"/>
                  </a:cubicBezTo>
                  <a:cubicBezTo>
                    <a:pt x="16143" y="1308"/>
                    <a:pt x="15658" y="1569"/>
                    <a:pt x="15173" y="1718"/>
                  </a:cubicBezTo>
                  <a:cubicBezTo>
                    <a:pt x="15173" y="1718"/>
                    <a:pt x="15173" y="1718"/>
                    <a:pt x="15173" y="1718"/>
                  </a:cubicBezTo>
                  <a:lnTo>
                    <a:pt x="15173" y="1718"/>
                  </a:lnTo>
                  <a:cubicBezTo>
                    <a:pt x="15173" y="1718"/>
                    <a:pt x="15172" y="1718"/>
                    <a:pt x="15171" y="1718"/>
                  </a:cubicBezTo>
                  <a:lnTo>
                    <a:pt x="15171" y="1718"/>
                  </a:lnTo>
                  <a:cubicBezTo>
                    <a:pt x="9767" y="3285"/>
                    <a:pt x="4958" y="6975"/>
                    <a:pt x="2610" y="12156"/>
                  </a:cubicBezTo>
                  <a:cubicBezTo>
                    <a:pt x="1" y="18084"/>
                    <a:pt x="634" y="24906"/>
                    <a:pt x="4250" y="30237"/>
                  </a:cubicBezTo>
                  <a:cubicBezTo>
                    <a:pt x="5182" y="31579"/>
                    <a:pt x="6264" y="32772"/>
                    <a:pt x="7531" y="33816"/>
                  </a:cubicBezTo>
                  <a:cubicBezTo>
                    <a:pt x="7829" y="34077"/>
                    <a:pt x="8165" y="34338"/>
                    <a:pt x="8500" y="34561"/>
                  </a:cubicBezTo>
                  <a:cubicBezTo>
                    <a:pt x="8502" y="34562"/>
                    <a:pt x="8504" y="34563"/>
                    <a:pt x="8506" y="34564"/>
                  </a:cubicBezTo>
                  <a:lnTo>
                    <a:pt x="8506" y="34564"/>
                  </a:lnTo>
                  <a:cubicBezTo>
                    <a:pt x="8519" y="34639"/>
                    <a:pt x="8554" y="34786"/>
                    <a:pt x="8569" y="34786"/>
                  </a:cubicBezTo>
                  <a:cubicBezTo>
                    <a:pt x="8572" y="34786"/>
                    <a:pt x="8575" y="34775"/>
                    <a:pt x="8575" y="34748"/>
                  </a:cubicBezTo>
                  <a:cubicBezTo>
                    <a:pt x="8575" y="34897"/>
                    <a:pt x="8575" y="35046"/>
                    <a:pt x="8575" y="35195"/>
                  </a:cubicBezTo>
                  <a:cubicBezTo>
                    <a:pt x="8612" y="37059"/>
                    <a:pt x="8277" y="38886"/>
                    <a:pt x="8165" y="40713"/>
                  </a:cubicBezTo>
                  <a:cubicBezTo>
                    <a:pt x="8131" y="41649"/>
                    <a:pt x="8068" y="43785"/>
                    <a:pt x="9319" y="43785"/>
                  </a:cubicBezTo>
                  <a:cubicBezTo>
                    <a:pt x="9463" y="43785"/>
                    <a:pt x="9625" y="43756"/>
                    <a:pt x="9805" y="43695"/>
                  </a:cubicBezTo>
                  <a:cubicBezTo>
                    <a:pt x="10476" y="43397"/>
                    <a:pt x="11035" y="42949"/>
                    <a:pt x="11445" y="42353"/>
                  </a:cubicBezTo>
                  <a:cubicBezTo>
                    <a:pt x="12079" y="41645"/>
                    <a:pt x="12676" y="40862"/>
                    <a:pt x="13272" y="40116"/>
                  </a:cubicBezTo>
                  <a:cubicBezTo>
                    <a:pt x="13794" y="39445"/>
                    <a:pt x="14316" y="38811"/>
                    <a:pt x="14912" y="38215"/>
                  </a:cubicBezTo>
                  <a:cubicBezTo>
                    <a:pt x="14978" y="38182"/>
                    <a:pt x="15215" y="37978"/>
                    <a:pt x="15197" y="37978"/>
                  </a:cubicBezTo>
                  <a:cubicBezTo>
                    <a:pt x="15195" y="37978"/>
                    <a:pt x="15187" y="37982"/>
                    <a:pt x="15173" y="37991"/>
                  </a:cubicBezTo>
                  <a:lnTo>
                    <a:pt x="15313" y="37886"/>
                  </a:lnTo>
                  <a:lnTo>
                    <a:pt x="15313" y="37886"/>
                  </a:lnTo>
                  <a:cubicBezTo>
                    <a:pt x="15337" y="37895"/>
                    <a:pt x="15365" y="37905"/>
                    <a:pt x="15397" y="37917"/>
                  </a:cubicBezTo>
                  <a:cubicBezTo>
                    <a:pt x="15844" y="38066"/>
                    <a:pt x="16292" y="38177"/>
                    <a:pt x="16739" y="38289"/>
                  </a:cubicBezTo>
                  <a:cubicBezTo>
                    <a:pt x="18687" y="38739"/>
                    <a:pt x="20672" y="38967"/>
                    <a:pt x="22658" y="38967"/>
                  </a:cubicBezTo>
                  <a:cubicBezTo>
                    <a:pt x="24131" y="38967"/>
                    <a:pt x="25605" y="38842"/>
                    <a:pt x="27066" y="38588"/>
                  </a:cubicBezTo>
                  <a:cubicBezTo>
                    <a:pt x="29862" y="38103"/>
                    <a:pt x="32583" y="37245"/>
                    <a:pt x="35155" y="36053"/>
                  </a:cubicBezTo>
                  <a:cubicBezTo>
                    <a:pt x="37243" y="35158"/>
                    <a:pt x="39182" y="33890"/>
                    <a:pt x="40859" y="32325"/>
                  </a:cubicBezTo>
                  <a:cubicBezTo>
                    <a:pt x="44289" y="29007"/>
                    <a:pt x="46041" y="24198"/>
                    <a:pt x="46153" y="19463"/>
                  </a:cubicBezTo>
                  <a:cubicBezTo>
                    <a:pt x="46227" y="15213"/>
                    <a:pt x="44699" y="11075"/>
                    <a:pt x="41866" y="7869"/>
                  </a:cubicBezTo>
                  <a:cubicBezTo>
                    <a:pt x="39032" y="4663"/>
                    <a:pt x="35155" y="2538"/>
                    <a:pt x="31092" y="1233"/>
                  </a:cubicBezTo>
                  <a:cubicBezTo>
                    <a:pt x="29004" y="599"/>
                    <a:pt x="26842" y="227"/>
                    <a:pt x="24680" y="77"/>
                  </a:cubicBezTo>
                  <a:cubicBezTo>
                    <a:pt x="24023" y="32"/>
                    <a:pt x="23352" y="1"/>
                    <a:pt x="22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5"/>
            <p:cNvSpPr/>
            <p:nvPr/>
          </p:nvSpPr>
          <p:spPr>
            <a:xfrm>
              <a:off x="3005550" y="2193275"/>
              <a:ext cx="997375" cy="1082200"/>
            </a:xfrm>
            <a:custGeom>
              <a:avLst/>
              <a:gdLst/>
              <a:ahLst/>
              <a:cxnLst/>
              <a:rect l="l" t="t" r="r" b="b"/>
              <a:pathLst>
                <a:path w="39895" h="43288" extrusionOk="0">
                  <a:moveTo>
                    <a:pt x="8995" y="37816"/>
                  </a:moveTo>
                  <a:cubicBezTo>
                    <a:pt x="9018" y="37816"/>
                    <a:pt x="9016" y="37852"/>
                    <a:pt x="9001" y="37852"/>
                  </a:cubicBezTo>
                  <a:cubicBezTo>
                    <a:pt x="8998" y="37852"/>
                    <a:pt x="8994" y="37851"/>
                    <a:pt x="8990" y="37846"/>
                  </a:cubicBezTo>
                  <a:cubicBezTo>
                    <a:pt x="8980" y="37841"/>
                    <a:pt x="8968" y="37838"/>
                    <a:pt x="8956" y="37837"/>
                  </a:cubicBezTo>
                  <a:lnTo>
                    <a:pt x="8956" y="37837"/>
                  </a:lnTo>
                  <a:cubicBezTo>
                    <a:pt x="8973" y="37821"/>
                    <a:pt x="8986" y="37816"/>
                    <a:pt x="8995" y="37816"/>
                  </a:cubicBezTo>
                  <a:close/>
                  <a:moveTo>
                    <a:pt x="8735" y="37834"/>
                  </a:moveTo>
                  <a:cubicBezTo>
                    <a:pt x="8737" y="37834"/>
                    <a:pt x="8758" y="37842"/>
                    <a:pt x="8808" y="37867"/>
                  </a:cubicBezTo>
                  <a:lnTo>
                    <a:pt x="8808" y="37867"/>
                  </a:lnTo>
                  <a:cubicBezTo>
                    <a:pt x="8768" y="37853"/>
                    <a:pt x="8731" y="37834"/>
                    <a:pt x="8735" y="37834"/>
                  </a:cubicBezTo>
                  <a:close/>
                  <a:moveTo>
                    <a:pt x="20254" y="1"/>
                  </a:moveTo>
                  <a:cubicBezTo>
                    <a:pt x="19401" y="1"/>
                    <a:pt x="19090" y="1279"/>
                    <a:pt x="19950" y="1386"/>
                  </a:cubicBezTo>
                  <a:cubicBezTo>
                    <a:pt x="25095" y="2095"/>
                    <a:pt x="30165" y="4145"/>
                    <a:pt x="33856" y="7873"/>
                  </a:cubicBezTo>
                  <a:cubicBezTo>
                    <a:pt x="37658" y="11601"/>
                    <a:pt x="39336" y="16969"/>
                    <a:pt x="38366" y="22226"/>
                  </a:cubicBezTo>
                  <a:cubicBezTo>
                    <a:pt x="37956" y="24798"/>
                    <a:pt x="36950" y="27259"/>
                    <a:pt x="35496" y="29384"/>
                  </a:cubicBezTo>
                  <a:cubicBezTo>
                    <a:pt x="34079" y="31248"/>
                    <a:pt x="32290" y="32776"/>
                    <a:pt x="30239" y="33820"/>
                  </a:cubicBezTo>
                  <a:cubicBezTo>
                    <a:pt x="27928" y="35013"/>
                    <a:pt x="25468" y="35908"/>
                    <a:pt x="22933" y="36541"/>
                  </a:cubicBezTo>
                  <a:cubicBezTo>
                    <a:pt x="20808" y="37078"/>
                    <a:pt x="18629" y="37347"/>
                    <a:pt x="16445" y="37347"/>
                  </a:cubicBezTo>
                  <a:cubicBezTo>
                    <a:pt x="14989" y="37347"/>
                    <a:pt x="13531" y="37227"/>
                    <a:pt x="12084" y="36989"/>
                  </a:cubicBezTo>
                  <a:cubicBezTo>
                    <a:pt x="11152" y="36840"/>
                    <a:pt x="10257" y="36616"/>
                    <a:pt x="9363" y="36355"/>
                  </a:cubicBezTo>
                  <a:cubicBezTo>
                    <a:pt x="9200" y="36306"/>
                    <a:pt x="9030" y="36279"/>
                    <a:pt x="8859" y="36279"/>
                  </a:cubicBezTo>
                  <a:cubicBezTo>
                    <a:pt x="8639" y="36279"/>
                    <a:pt x="8417" y="36324"/>
                    <a:pt x="8207" y="36430"/>
                  </a:cubicBezTo>
                  <a:cubicBezTo>
                    <a:pt x="7648" y="36840"/>
                    <a:pt x="7163" y="37324"/>
                    <a:pt x="6790" y="37921"/>
                  </a:cubicBezTo>
                  <a:cubicBezTo>
                    <a:pt x="5672" y="39300"/>
                    <a:pt x="4442" y="41164"/>
                    <a:pt x="2652" y="41649"/>
                  </a:cubicBezTo>
                  <a:cubicBezTo>
                    <a:pt x="2429" y="41686"/>
                    <a:pt x="2205" y="41705"/>
                    <a:pt x="1986" y="41705"/>
                  </a:cubicBezTo>
                  <a:cubicBezTo>
                    <a:pt x="1767" y="41705"/>
                    <a:pt x="1553" y="41686"/>
                    <a:pt x="1348" y="41649"/>
                  </a:cubicBezTo>
                  <a:cubicBezTo>
                    <a:pt x="1280" y="41633"/>
                    <a:pt x="1216" y="41626"/>
                    <a:pt x="1154" y="41626"/>
                  </a:cubicBezTo>
                  <a:cubicBezTo>
                    <a:pt x="323" y="41626"/>
                    <a:pt x="1" y="42932"/>
                    <a:pt x="938" y="43140"/>
                  </a:cubicBezTo>
                  <a:lnTo>
                    <a:pt x="900" y="43177"/>
                  </a:lnTo>
                  <a:cubicBezTo>
                    <a:pt x="1233" y="43252"/>
                    <a:pt x="1557" y="43287"/>
                    <a:pt x="1874" y="43287"/>
                  </a:cubicBezTo>
                  <a:cubicBezTo>
                    <a:pt x="3759" y="43287"/>
                    <a:pt x="5359" y="42047"/>
                    <a:pt x="6604" y="40642"/>
                  </a:cubicBezTo>
                  <a:cubicBezTo>
                    <a:pt x="7201" y="39934"/>
                    <a:pt x="7760" y="39188"/>
                    <a:pt x="8356" y="38443"/>
                  </a:cubicBezTo>
                  <a:cubicBezTo>
                    <a:pt x="8468" y="38331"/>
                    <a:pt x="8580" y="38182"/>
                    <a:pt x="8692" y="38070"/>
                  </a:cubicBezTo>
                  <a:lnTo>
                    <a:pt x="8841" y="37921"/>
                  </a:lnTo>
                  <a:cubicBezTo>
                    <a:pt x="8865" y="37903"/>
                    <a:pt x="8880" y="37893"/>
                    <a:pt x="8889" y="37888"/>
                  </a:cubicBezTo>
                  <a:lnTo>
                    <a:pt x="8889" y="37888"/>
                  </a:lnTo>
                  <a:cubicBezTo>
                    <a:pt x="8893" y="37888"/>
                    <a:pt x="8897" y="37889"/>
                    <a:pt x="8900" y="37889"/>
                  </a:cubicBezTo>
                  <a:lnTo>
                    <a:pt x="8900" y="37889"/>
                  </a:lnTo>
                  <a:cubicBezTo>
                    <a:pt x="8895" y="37900"/>
                    <a:pt x="8877" y="37921"/>
                    <a:pt x="8878" y="37921"/>
                  </a:cubicBezTo>
                  <a:cubicBezTo>
                    <a:pt x="8878" y="37921"/>
                    <a:pt x="8886" y="37913"/>
                    <a:pt x="8908" y="37891"/>
                  </a:cubicBezTo>
                  <a:lnTo>
                    <a:pt x="8908" y="37891"/>
                  </a:lnTo>
                  <a:cubicBezTo>
                    <a:pt x="8975" y="37903"/>
                    <a:pt x="9057" y="37931"/>
                    <a:pt x="9139" y="37958"/>
                  </a:cubicBezTo>
                  <a:lnTo>
                    <a:pt x="9959" y="38182"/>
                  </a:lnTo>
                  <a:cubicBezTo>
                    <a:pt x="11978" y="38667"/>
                    <a:pt x="14024" y="38896"/>
                    <a:pt x="16065" y="38896"/>
                  </a:cubicBezTo>
                  <a:cubicBezTo>
                    <a:pt x="20769" y="38896"/>
                    <a:pt x="25442" y="37678"/>
                    <a:pt x="29680" y="35572"/>
                  </a:cubicBezTo>
                  <a:cubicBezTo>
                    <a:pt x="31880" y="34491"/>
                    <a:pt x="33856" y="32962"/>
                    <a:pt x="35496" y="31136"/>
                  </a:cubicBezTo>
                  <a:cubicBezTo>
                    <a:pt x="37136" y="29160"/>
                    <a:pt x="38329" y="26811"/>
                    <a:pt x="38963" y="24314"/>
                  </a:cubicBezTo>
                  <a:cubicBezTo>
                    <a:pt x="39746" y="21518"/>
                    <a:pt x="39895" y="18535"/>
                    <a:pt x="39336" y="15702"/>
                  </a:cubicBezTo>
                  <a:cubicBezTo>
                    <a:pt x="38814" y="13092"/>
                    <a:pt x="37658" y="10669"/>
                    <a:pt x="36055" y="8619"/>
                  </a:cubicBezTo>
                  <a:cubicBezTo>
                    <a:pt x="32737" y="4369"/>
                    <a:pt x="27630" y="1573"/>
                    <a:pt x="22411" y="417"/>
                  </a:cubicBezTo>
                  <a:cubicBezTo>
                    <a:pt x="21740" y="231"/>
                    <a:pt x="21031" y="119"/>
                    <a:pt x="20360" y="7"/>
                  </a:cubicBezTo>
                  <a:cubicBezTo>
                    <a:pt x="20324" y="3"/>
                    <a:pt x="20289" y="1"/>
                    <a:pt x="20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5"/>
            <p:cNvSpPr/>
            <p:nvPr/>
          </p:nvSpPr>
          <p:spPr>
            <a:xfrm>
              <a:off x="3702375" y="2444300"/>
              <a:ext cx="292175" cy="627350"/>
            </a:xfrm>
            <a:custGeom>
              <a:avLst/>
              <a:gdLst/>
              <a:ahLst/>
              <a:cxnLst/>
              <a:rect l="l" t="t" r="r" b="b"/>
              <a:pathLst>
                <a:path w="11687" h="25094" extrusionOk="0">
                  <a:moveTo>
                    <a:pt x="8359" y="1"/>
                  </a:moveTo>
                  <a:cubicBezTo>
                    <a:pt x="7956" y="1"/>
                    <a:pt x="7595" y="505"/>
                    <a:pt x="7884" y="852"/>
                  </a:cubicBezTo>
                  <a:cubicBezTo>
                    <a:pt x="8182" y="1523"/>
                    <a:pt x="8555" y="2157"/>
                    <a:pt x="8816" y="2828"/>
                  </a:cubicBezTo>
                  <a:cubicBezTo>
                    <a:pt x="9114" y="3611"/>
                    <a:pt x="9338" y="4356"/>
                    <a:pt x="9524" y="5176"/>
                  </a:cubicBezTo>
                  <a:cubicBezTo>
                    <a:pt x="9860" y="6779"/>
                    <a:pt x="9897" y="8420"/>
                    <a:pt x="9711" y="10023"/>
                  </a:cubicBezTo>
                  <a:cubicBezTo>
                    <a:pt x="9189" y="13415"/>
                    <a:pt x="7884" y="16584"/>
                    <a:pt x="5871" y="19343"/>
                  </a:cubicBezTo>
                  <a:cubicBezTo>
                    <a:pt x="5386" y="20051"/>
                    <a:pt x="4827" y="20722"/>
                    <a:pt x="4230" y="21356"/>
                  </a:cubicBezTo>
                  <a:cubicBezTo>
                    <a:pt x="3895" y="21617"/>
                    <a:pt x="3597" y="21952"/>
                    <a:pt x="3336" y="22325"/>
                  </a:cubicBezTo>
                  <a:cubicBezTo>
                    <a:pt x="3298" y="22400"/>
                    <a:pt x="3261" y="22474"/>
                    <a:pt x="3224" y="22549"/>
                  </a:cubicBezTo>
                  <a:lnTo>
                    <a:pt x="3187" y="22735"/>
                  </a:lnTo>
                  <a:lnTo>
                    <a:pt x="3149" y="22735"/>
                  </a:lnTo>
                  <a:lnTo>
                    <a:pt x="3075" y="22810"/>
                  </a:lnTo>
                  <a:cubicBezTo>
                    <a:pt x="3000" y="22884"/>
                    <a:pt x="2926" y="22921"/>
                    <a:pt x="2814" y="22959"/>
                  </a:cubicBezTo>
                  <a:lnTo>
                    <a:pt x="1509" y="23742"/>
                  </a:lnTo>
                  <a:cubicBezTo>
                    <a:pt x="1285" y="23853"/>
                    <a:pt x="1062" y="24003"/>
                    <a:pt x="838" y="24152"/>
                  </a:cubicBezTo>
                  <a:cubicBezTo>
                    <a:pt x="614" y="24301"/>
                    <a:pt x="428" y="24525"/>
                    <a:pt x="204" y="24674"/>
                  </a:cubicBezTo>
                  <a:cubicBezTo>
                    <a:pt x="1" y="24775"/>
                    <a:pt x="106" y="25094"/>
                    <a:pt x="323" y="25094"/>
                  </a:cubicBezTo>
                  <a:cubicBezTo>
                    <a:pt x="345" y="25094"/>
                    <a:pt x="367" y="25090"/>
                    <a:pt x="391" y="25084"/>
                  </a:cubicBezTo>
                  <a:cubicBezTo>
                    <a:pt x="652" y="25009"/>
                    <a:pt x="913" y="25009"/>
                    <a:pt x="1174" y="24935"/>
                  </a:cubicBezTo>
                  <a:cubicBezTo>
                    <a:pt x="1397" y="24860"/>
                    <a:pt x="1695" y="24785"/>
                    <a:pt x="1919" y="24674"/>
                  </a:cubicBezTo>
                  <a:cubicBezTo>
                    <a:pt x="2441" y="24450"/>
                    <a:pt x="2926" y="24226"/>
                    <a:pt x="3410" y="23965"/>
                  </a:cubicBezTo>
                  <a:cubicBezTo>
                    <a:pt x="3783" y="23742"/>
                    <a:pt x="4156" y="23518"/>
                    <a:pt x="4491" y="23257"/>
                  </a:cubicBezTo>
                  <a:cubicBezTo>
                    <a:pt x="4715" y="23145"/>
                    <a:pt x="4901" y="23033"/>
                    <a:pt x="5051" y="22884"/>
                  </a:cubicBezTo>
                  <a:cubicBezTo>
                    <a:pt x="5759" y="22325"/>
                    <a:pt x="6355" y="21691"/>
                    <a:pt x="6840" y="20983"/>
                  </a:cubicBezTo>
                  <a:cubicBezTo>
                    <a:pt x="7958" y="19529"/>
                    <a:pt x="8853" y="17963"/>
                    <a:pt x="9599" y="16286"/>
                  </a:cubicBezTo>
                  <a:cubicBezTo>
                    <a:pt x="11164" y="12930"/>
                    <a:pt x="11686" y="9203"/>
                    <a:pt x="11053" y="5549"/>
                  </a:cubicBezTo>
                  <a:cubicBezTo>
                    <a:pt x="10866" y="4580"/>
                    <a:pt x="10605" y="3648"/>
                    <a:pt x="10232" y="2753"/>
                  </a:cubicBezTo>
                  <a:cubicBezTo>
                    <a:pt x="9897" y="1784"/>
                    <a:pt x="9375" y="926"/>
                    <a:pt x="8704" y="144"/>
                  </a:cubicBezTo>
                  <a:cubicBezTo>
                    <a:pt x="8595" y="43"/>
                    <a:pt x="8475" y="1"/>
                    <a:pt x="8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5"/>
            <p:cNvSpPr/>
            <p:nvPr/>
          </p:nvSpPr>
          <p:spPr>
            <a:xfrm>
              <a:off x="3087175" y="3118750"/>
              <a:ext cx="104000" cy="126875"/>
            </a:xfrm>
            <a:custGeom>
              <a:avLst/>
              <a:gdLst/>
              <a:ahLst/>
              <a:cxnLst/>
              <a:rect l="l" t="t" r="r" b="b"/>
              <a:pathLst>
                <a:path w="4160" h="5075" extrusionOk="0">
                  <a:moveTo>
                    <a:pt x="3666" y="0"/>
                  </a:moveTo>
                  <a:cubicBezTo>
                    <a:pt x="3608" y="0"/>
                    <a:pt x="3548" y="14"/>
                    <a:pt x="3488" y="44"/>
                  </a:cubicBezTo>
                  <a:cubicBezTo>
                    <a:pt x="3302" y="82"/>
                    <a:pt x="3115" y="193"/>
                    <a:pt x="3004" y="343"/>
                  </a:cubicBezTo>
                  <a:cubicBezTo>
                    <a:pt x="2854" y="492"/>
                    <a:pt x="2668" y="641"/>
                    <a:pt x="2556" y="790"/>
                  </a:cubicBezTo>
                  <a:cubicBezTo>
                    <a:pt x="2221" y="1163"/>
                    <a:pt x="1922" y="1535"/>
                    <a:pt x="1624" y="1871"/>
                  </a:cubicBezTo>
                  <a:cubicBezTo>
                    <a:pt x="1289" y="2244"/>
                    <a:pt x="990" y="2691"/>
                    <a:pt x="692" y="3064"/>
                  </a:cubicBezTo>
                  <a:cubicBezTo>
                    <a:pt x="506" y="3288"/>
                    <a:pt x="394" y="3474"/>
                    <a:pt x="282" y="3698"/>
                  </a:cubicBezTo>
                  <a:cubicBezTo>
                    <a:pt x="208" y="3810"/>
                    <a:pt x="170" y="3921"/>
                    <a:pt x="96" y="4071"/>
                  </a:cubicBezTo>
                  <a:cubicBezTo>
                    <a:pt x="96" y="4108"/>
                    <a:pt x="58" y="4182"/>
                    <a:pt x="58" y="4257"/>
                  </a:cubicBezTo>
                  <a:cubicBezTo>
                    <a:pt x="58" y="4294"/>
                    <a:pt x="58" y="4369"/>
                    <a:pt x="58" y="4443"/>
                  </a:cubicBezTo>
                  <a:cubicBezTo>
                    <a:pt x="58" y="4443"/>
                    <a:pt x="58" y="4481"/>
                    <a:pt x="58" y="4518"/>
                  </a:cubicBezTo>
                  <a:cubicBezTo>
                    <a:pt x="1" y="4807"/>
                    <a:pt x="235" y="5075"/>
                    <a:pt x="517" y="5075"/>
                  </a:cubicBezTo>
                  <a:cubicBezTo>
                    <a:pt x="598" y="5075"/>
                    <a:pt x="684" y="5052"/>
                    <a:pt x="767" y="5002"/>
                  </a:cubicBezTo>
                  <a:lnTo>
                    <a:pt x="916" y="4965"/>
                  </a:lnTo>
                  <a:cubicBezTo>
                    <a:pt x="990" y="4965"/>
                    <a:pt x="1065" y="4928"/>
                    <a:pt x="1140" y="4853"/>
                  </a:cubicBezTo>
                  <a:cubicBezTo>
                    <a:pt x="1251" y="4779"/>
                    <a:pt x="1363" y="4704"/>
                    <a:pt x="1475" y="4592"/>
                  </a:cubicBezTo>
                  <a:lnTo>
                    <a:pt x="1475" y="4592"/>
                  </a:lnTo>
                  <a:cubicBezTo>
                    <a:pt x="1456" y="4602"/>
                    <a:pt x="1445" y="4606"/>
                    <a:pt x="1440" y="4606"/>
                  </a:cubicBezTo>
                  <a:cubicBezTo>
                    <a:pt x="1426" y="4606"/>
                    <a:pt x="1475" y="4564"/>
                    <a:pt x="1587" y="4481"/>
                  </a:cubicBezTo>
                  <a:lnTo>
                    <a:pt x="1699" y="4331"/>
                  </a:lnTo>
                  <a:cubicBezTo>
                    <a:pt x="1773" y="4257"/>
                    <a:pt x="1885" y="4145"/>
                    <a:pt x="1960" y="4033"/>
                  </a:cubicBezTo>
                  <a:cubicBezTo>
                    <a:pt x="2221" y="3698"/>
                    <a:pt x="2482" y="3325"/>
                    <a:pt x="2743" y="2989"/>
                  </a:cubicBezTo>
                  <a:cubicBezTo>
                    <a:pt x="3004" y="2617"/>
                    <a:pt x="3227" y="2281"/>
                    <a:pt x="3451" y="1908"/>
                  </a:cubicBezTo>
                  <a:cubicBezTo>
                    <a:pt x="3712" y="1535"/>
                    <a:pt x="3936" y="1125"/>
                    <a:pt x="4122" y="678"/>
                  </a:cubicBezTo>
                  <a:cubicBezTo>
                    <a:pt x="4159" y="529"/>
                    <a:pt x="4122" y="380"/>
                    <a:pt x="4047" y="268"/>
                  </a:cubicBezTo>
                  <a:cubicBezTo>
                    <a:pt x="3965" y="104"/>
                    <a:pt x="3824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36"/>
          <p:cNvSpPr txBox="1">
            <a:spLocks noGrp="1"/>
          </p:cNvSpPr>
          <p:nvPr>
            <p:ph type="body" idx="1"/>
          </p:nvPr>
        </p:nvSpPr>
        <p:spPr>
          <a:xfrm flipH="1">
            <a:off x="4409947" y="1629711"/>
            <a:ext cx="4014000" cy="27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-ES" dirty="0"/>
              <a:t>Soy una persona tanto con defectos como cualidades dedicado a superarse a si mismo en cada oportunidad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-ES" dirty="0"/>
              <a:t>con una mentalidad fija en sus objetivos sin olvidar estar en el presente.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-ES" dirty="0"/>
              <a:t>Soy capaz de resolver problemas en cualquier situación o en encontrar el mejor escenario, mis sentimientos y mi personalidad cambian dependiendo la situación que lo amerite.</a:t>
            </a:r>
            <a:endParaRPr lang="es-CO" dirty="0"/>
          </a:p>
        </p:txBody>
      </p:sp>
      <p:sp>
        <p:nvSpPr>
          <p:cNvPr id="1517" name="Google Shape;1517;p36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¿Quien soy yo?</a:t>
            </a:r>
          </a:p>
        </p:txBody>
      </p:sp>
      <p:grpSp>
        <p:nvGrpSpPr>
          <p:cNvPr id="1518" name="Google Shape;1518;p36"/>
          <p:cNvGrpSpPr/>
          <p:nvPr/>
        </p:nvGrpSpPr>
        <p:grpSpPr>
          <a:xfrm>
            <a:off x="1246161" y="1423440"/>
            <a:ext cx="2787475" cy="2995799"/>
            <a:chOff x="3241025" y="1338401"/>
            <a:chExt cx="2587704" cy="2781098"/>
          </a:xfrm>
        </p:grpSpPr>
        <p:sp>
          <p:nvSpPr>
            <p:cNvPr id="1519" name="Google Shape;1519;p36"/>
            <p:cNvSpPr/>
            <p:nvPr/>
          </p:nvSpPr>
          <p:spPr>
            <a:xfrm rot="-333526">
              <a:off x="3359740" y="1446201"/>
              <a:ext cx="2350274" cy="2565497"/>
            </a:xfrm>
            <a:custGeom>
              <a:avLst/>
              <a:gdLst/>
              <a:ahLst/>
              <a:cxnLst/>
              <a:rect l="l" t="t" r="r" b="b"/>
              <a:pathLst>
                <a:path w="8831" h="5806" extrusionOk="0">
                  <a:moveTo>
                    <a:pt x="0" y="0"/>
                  </a:moveTo>
                  <a:lnTo>
                    <a:pt x="0" y="5806"/>
                  </a:lnTo>
                  <a:lnTo>
                    <a:pt x="8830" y="5806"/>
                  </a:lnTo>
                  <a:lnTo>
                    <a:pt x="88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0" name="Google Shape;1520;p36"/>
            <p:cNvGrpSpPr/>
            <p:nvPr/>
          </p:nvGrpSpPr>
          <p:grpSpPr>
            <a:xfrm rot="-33309">
              <a:off x="3540392" y="1348261"/>
              <a:ext cx="211140" cy="518894"/>
              <a:chOff x="7487425" y="2045184"/>
              <a:chExt cx="246474" cy="605660"/>
            </a:xfrm>
          </p:grpSpPr>
          <p:sp>
            <p:nvSpPr>
              <p:cNvPr id="1521" name="Google Shape;1521;p36"/>
              <p:cNvSpPr/>
              <p:nvPr/>
            </p:nvSpPr>
            <p:spPr>
              <a:xfrm rot="-300145">
                <a:off x="7521853" y="2052191"/>
                <a:ext cx="186590" cy="59164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2462" extrusionOk="0">
                    <a:moveTo>
                      <a:pt x="1964" y="0"/>
                    </a:moveTo>
                    <a:cubicBezTo>
                      <a:pt x="1685" y="0"/>
                      <a:pt x="1390" y="99"/>
                      <a:pt x="1148" y="250"/>
                    </a:cubicBezTo>
                    <a:cubicBezTo>
                      <a:pt x="870" y="389"/>
                      <a:pt x="661" y="598"/>
                      <a:pt x="488" y="876"/>
                    </a:cubicBezTo>
                    <a:cubicBezTo>
                      <a:pt x="244" y="1189"/>
                      <a:pt x="105" y="1571"/>
                      <a:pt x="36" y="1989"/>
                    </a:cubicBezTo>
                    <a:cubicBezTo>
                      <a:pt x="36" y="2093"/>
                      <a:pt x="36" y="2197"/>
                      <a:pt x="36" y="2301"/>
                    </a:cubicBezTo>
                    <a:lnTo>
                      <a:pt x="36" y="5221"/>
                    </a:lnTo>
                    <a:lnTo>
                      <a:pt x="36" y="7863"/>
                    </a:lnTo>
                    <a:lnTo>
                      <a:pt x="36" y="9567"/>
                    </a:lnTo>
                    <a:cubicBezTo>
                      <a:pt x="1" y="9741"/>
                      <a:pt x="140" y="9880"/>
                      <a:pt x="279" y="9914"/>
                    </a:cubicBezTo>
                    <a:cubicBezTo>
                      <a:pt x="453" y="9880"/>
                      <a:pt x="557" y="9741"/>
                      <a:pt x="557" y="9602"/>
                    </a:cubicBezTo>
                    <a:lnTo>
                      <a:pt x="557" y="9115"/>
                    </a:lnTo>
                    <a:lnTo>
                      <a:pt x="557" y="6091"/>
                    </a:lnTo>
                    <a:lnTo>
                      <a:pt x="557" y="5465"/>
                    </a:lnTo>
                    <a:lnTo>
                      <a:pt x="557" y="2440"/>
                    </a:lnTo>
                    <a:cubicBezTo>
                      <a:pt x="557" y="2232"/>
                      <a:pt x="592" y="1989"/>
                      <a:pt x="661" y="1780"/>
                    </a:cubicBezTo>
                    <a:cubicBezTo>
                      <a:pt x="696" y="1606"/>
                      <a:pt x="801" y="1432"/>
                      <a:pt x="905" y="1293"/>
                    </a:cubicBezTo>
                    <a:cubicBezTo>
                      <a:pt x="1044" y="1085"/>
                      <a:pt x="1218" y="911"/>
                      <a:pt x="1461" y="807"/>
                    </a:cubicBezTo>
                    <a:cubicBezTo>
                      <a:pt x="1604" y="725"/>
                      <a:pt x="1770" y="691"/>
                      <a:pt x="1946" y="691"/>
                    </a:cubicBezTo>
                    <a:cubicBezTo>
                      <a:pt x="2071" y="691"/>
                      <a:pt x="2200" y="708"/>
                      <a:pt x="2330" y="737"/>
                    </a:cubicBezTo>
                    <a:cubicBezTo>
                      <a:pt x="2573" y="807"/>
                      <a:pt x="2817" y="980"/>
                      <a:pt x="2991" y="1189"/>
                    </a:cubicBezTo>
                    <a:cubicBezTo>
                      <a:pt x="3269" y="1537"/>
                      <a:pt x="3408" y="1954"/>
                      <a:pt x="3408" y="2406"/>
                    </a:cubicBezTo>
                    <a:lnTo>
                      <a:pt x="3408" y="3483"/>
                    </a:lnTo>
                    <a:lnTo>
                      <a:pt x="3408" y="5673"/>
                    </a:lnTo>
                    <a:lnTo>
                      <a:pt x="3408" y="6612"/>
                    </a:lnTo>
                    <a:lnTo>
                      <a:pt x="3408" y="7620"/>
                    </a:lnTo>
                    <a:lnTo>
                      <a:pt x="3408" y="8767"/>
                    </a:lnTo>
                    <a:lnTo>
                      <a:pt x="3408" y="9845"/>
                    </a:lnTo>
                    <a:lnTo>
                      <a:pt x="3408" y="10540"/>
                    </a:lnTo>
                    <a:cubicBezTo>
                      <a:pt x="3408" y="10957"/>
                      <a:pt x="3234" y="11374"/>
                      <a:pt x="2921" y="11618"/>
                    </a:cubicBezTo>
                    <a:cubicBezTo>
                      <a:pt x="2759" y="11739"/>
                      <a:pt x="2572" y="11798"/>
                      <a:pt x="2388" y="11798"/>
                    </a:cubicBezTo>
                    <a:cubicBezTo>
                      <a:pt x="2098" y="11798"/>
                      <a:pt x="1819" y="11651"/>
                      <a:pt x="1670" y="11374"/>
                    </a:cubicBezTo>
                    <a:cubicBezTo>
                      <a:pt x="1496" y="11166"/>
                      <a:pt x="1391" y="10888"/>
                      <a:pt x="1426" y="10610"/>
                    </a:cubicBezTo>
                    <a:lnTo>
                      <a:pt x="1426" y="8663"/>
                    </a:lnTo>
                    <a:lnTo>
                      <a:pt x="1426" y="4457"/>
                    </a:lnTo>
                    <a:cubicBezTo>
                      <a:pt x="1357" y="4074"/>
                      <a:pt x="1670" y="3761"/>
                      <a:pt x="2052" y="3761"/>
                    </a:cubicBezTo>
                    <a:cubicBezTo>
                      <a:pt x="2365" y="3831"/>
                      <a:pt x="2573" y="4109"/>
                      <a:pt x="2539" y="4422"/>
                    </a:cubicBezTo>
                    <a:lnTo>
                      <a:pt x="2539" y="5395"/>
                    </a:lnTo>
                    <a:lnTo>
                      <a:pt x="2539" y="6542"/>
                    </a:lnTo>
                    <a:lnTo>
                      <a:pt x="2539" y="8872"/>
                    </a:lnTo>
                    <a:lnTo>
                      <a:pt x="2539" y="9567"/>
                    </a:lnTo>
                    <a:cubicBezTo>
                      <a:pt x="2539" y="9671"/>
                      <a:pt x="2573" y="9775"/>
                      <a:pt x="2678" y="9845"/>
                    </a:cubicBezTo>
                    <a:cubicBezTo>
                      <a:pt x="2718" y="9886"/>
                      <a:pt x="2771" y="9902"/>
                      <a:pt x="2822" y="9902"/>
                    </a:cubicBezTo>
                    <a:cubicBezTo>
                      <a:pt x="2857" y="9902"/>
                      <a:pt x="2892" y="9894"/>
                      <a:pt x="2921" y="9880"/>
                    </a:cubicBezTo>
                    <a:cubicBezTo>
                      <a:pt x="3025" y="9810"/>
                      <a:pt x="3095" y="9706"/>
                      <a:pt x="3095" y="9567"/>
                    </a:cubicBezTo>
                    <a:lnTo>
                      <a:pt x="3095" y="7342"/>
                    </a:lnTo>
                    <a:lnTo>
                      <a:pt x="3095" y="5951"/>
                    </a:lnTo>
                    <a:lnTo>
                      <a:pt x="3095" y="4665"/>
                    </a:lnTo>
                    <a:cubicBezTo>
                      <a:pt x="3095" y="4491"/>
                      <a:pt x="3095" y="4318"/>
                      <a:pt x="3095" y="4179"/>
                    </a:cubicBezTo>
                    <a:cubicBezTo>
                      <a:pt x="3025" y="3692"/>
                      <a:pt x="2712" y="3309"/>
                      <a:pt x="2295" y="3136"/>
                    </a:cubicBezTo>
                    <a:cubicBezTo>
                      <a:pt x="2191" y="3101"/>
                      <a:pt x="2078" y="3084"/>
                      <a:pt x="1965" y="3084"/>
                    </a:cubicBezTo>
                    <a:cubicBezTo>
                      <a:pt x="1852" y="3084"/>
                      <a:pt x="1739" y="3101"/>
                      <a:pt x="1635" y="3136"/>
                    </a:cubicBezTo>
                    <a:cubicBezTo>
                      <a:pt x="1426" y="3240"/>
                      <a:pt x="1218" y="3414"/>
                      <a:pt x="1113" y="3622"/>
                    </a:cubicBezTo>
                    <a:cubicBezTo>
                      <a:pt x="974" y="3796"/>
                      <a:pt x="905" y="4040"/>
                      <a:pt x="870" y="4248"/>
                    </a:cubicBezTo>
                    <a:cubicBezTo>
                      <a:pt x="870" y="4387"/>
                      <a:pt x="870" y="4526"/>
                      <a:pt x="870" y="4665"/>
                    </a:cubicBezTo>
                    <a:lnTo>
                      <a:pt x="870" y="7481"/>
                    </a:lnTo>
                    <a:lnTo>
                      <a:pt x="870" y="8420"/>
                    </a:lnTo>
                    <a:lnTo>
                      <a:pt x="870" y="10297"/>
                    </a:lnTo>
                    <a:cubicBezTo>
                      <a:pt x="870" y="10471"/>
                      <a:pt x="870" y="10644"/>
                      <a:pt x="870" y="10818"/>
                    </a:cubicBezTo>
                    <a:cubicBezTo>
                      <a:pt x="905" y="11270"/>
                      <a:pt x="1113" y="11687"/>
                      <a:pt x="1426" y="12035"/>
                    </a:cubicBezTo>
                    <a:cubicBezTo>
                      <a:pt x="1635" y="12278"/>
                      <a:pt x="1982" y="12417"/>
                      <a:pt x="2330" y="12452"/>
                    </a:cubicBezTo>
                    <a:cubicBezTo>
                      <a:pt x="2367" y="12458"/>
                      <a:pt x="2405" y="12461"/>
                      <a:pt x="2444" y="12461"/>
                    </a:cubicBezTo>
                    <a:cubicBezTo>
                      <a:pt x="2624" y="12461"/>
                      <a:pt x="2819" y="12399"/>
                      <a:pt x="2991" y="12313"/>
                    </a:cubicBezTo>
                    <a:cubicBezTo>
                      <a:pt x="3303" y="12174"/>
                      <a:pt x="3547" y="11896"/>
                      <a:pt x="3721" y="11583"/>
                    </a:cubicBezTo>
                    <a:cubicBezTo>
                      <a:pt x="3860" y="11270"/>
                      <a:pt x="3929" y="10923"/>
                      <a:pt x="3929" y="10575"/>
                    </a:cubicBezTo>
                    <a:lnTo>
                      <a:pt x="3929" y="8837"/>
                    </a:lnTo>
                    <a:lnTo>
                      <a:pt x="3929" y="7724"/>
                    </a:lnTo>
                    <a:lnTo>
                      <a:pt x="3929" y="7272"/>
                    </a:lnTo>
                    <a:lnTo>
                      <a:pt x="3929" y="6751"/>
                    </a:lnTo>
                    <a:lnTo>
                      <a:pt x="3929" y="6160"/>
                    </a:lnTo>
                    <a:lnTo>
                      <a:pt x="3929" y="2892"/>
                    </a:lnTo>
                    <a:lnTo>
                      <a:pt x="3929" y="2232"/>
                    </a:lnTo>
                    <a:cubicBezTo>
                      <a:pt x="3929" y="2058"/>
                      <a:pt x="3894" y="1884"/>
                      <a:pt x="3860" y="1710"/>
                    </a:cubicBezTo>
                    <a:cubicBezTo>
                      <a:pt x="3755" y="1224"/>
                      <a:pt x="3512" y="807"/>
                      <a:pt x="3130" y="459"/>
                    </a:cubicBezTo>
                    <a:cubicBezTo>
                      <a:pt x="2852" y="216"/>
                      <a:pt x="2469" y="42"/>
                      <a:pt x="2087" y="7"/>
                    </a:cubicBezTo>
                    <a:cubicBezTo>
                      <a:pt x="2046" y="3"/>
                      <a:pt x="2005" y="0"/>
                      <a:pt x="19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6"/>
              <p:cNvSpPr/>
              <p:nvPr/>
            </p:nvSpPr>
            <p:spPr>
              <a:xfrm rot="-300400">
                <a:off x="7499549" y="2263437"/>
                <a:ext cx="54895" cy="280497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5806" extrusionOk="0">
                    <a:moveTo>
                      <a:pt x="0" y="0"/>
                    </a:moveTo>
                    <a:lnTo>
                      <a:pt x="0" y="5806"/>
                    </a:lnTo>
                    <a:lnTo>
                      <a:pt x="8830" y="5806"/>
                    </a:lnTo>
                    <a:lnTo>
                      <a:pt x="88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3" name="Google Shape;1523;p36"/>
          <p:cNvGrpSpPr/>
          <p:nvPr/>
        </p:nvGrpSpPr>
        <p:grpSpPr>
          <a:xfrm rot="-335895">
            <a:off x="2152301" y="2269810"/>
            <a:ext cx="975244" cy="1303859"/>
            <a:chOff x="5153925" y="2693000"/>
            <a:chExt cx="630050" cy="842350"/>
          </a:xfrm>
        </p:grpSpPr>
        <p:sp>
          <p:nvSpPr>
            <p:cNvPr id="1524" name="Google Shape;1524;p36"/>
            <p:cNvSpPr/>
            <p:nvPr/>
          </p:nvSpPr>
          <p:spPr>
            <a:xfrm>
              <a:off x="5156725" y="2693000"/>
              <a:ext cx="623525" cy="835775"/>
            </a:xfrm>
            <a:custGeom>
              <a:avLst/>
              <a:gdLst/>
              <a:ahLst/>
              <a:cxnLst/>
              <a:rect l="l" t="t" r="r" b="b"/>
              <a:pathLst>
                <a:path w="24941" h="33431" extrusionOk="0">
                  <a:moveTo>
                    <a:pt x="16963" y="0"/>
                  </a:moveTo>
                  <a:lnTo>
                    <a:pt x="7382" y="37"/>
                  </a:lnTo>
                  <a:lnTo>
                    <a:pt x="485" y="112"/>
                  </a:lnTo>
                  <a:cubicBezTo>
                    <a:pt x="224" y="112"/>
                    <a:pt x="0" y="298"/>
                    <a:pt x="0" y="559"/>
                  </a:cubicBezTo>
                  <a:cubicBezTo>
                    <a:pt x="112" y="8947"/>
                    <a:pt x="224" y="17335"/>
                    <a:pt x="149" y="25686"/>
                  </a:cubicBezTo>
                  <a:cubicBezTo>
                    <a:pt x="149" y="28109"/>
                    <a:pt x="149" y="30495"/>
                    <a:pt x="149" y="32918"/>
                  </a:cubicBezTo>
                  <a:cubicBezTo>
                    <a:pt x="149" y="32993"/>
                    <a:pt x="205" y="33030"/>
                    <a:pt x="261" y="33030"/>
                  </a:cubicBezTo>
                  <a:cubicBezTo>
                    <a:pt x="317" y="33030"/>
                    <a:pt x="373" y="32993"/>
                    <a:pt x="373" y="32918"/>
                  </a:cubicBezTo>
                  <a:lnTo>
                    <a:pt x="373" y="32918"/>
                  </a:lnTo>
                  <a:lnTo>
                    <a:pt x="336" y="32955"/>
                  </a:lnTo>
                  <a:cubicBezTo>
                    <a:pt x="597" y="24568"/>
                    <a:pt x="783" y="16180"/>
                    <a:pt x="858" y="7829"/>
                  </a:cubicBezTo>
                  <a:cubicBezTo>
                    <a:pt x="858" y="5593"/>
                    <a:pt x="891" y="3324"/>
                    <a:pt x="895" y="1084"/>
                  </a:cubicBezTo>
                  <a:lnTo>
                    <a:pt x="895" y="1084"/>
                  </a:lnTo>
                  <a:cubicBezTo>
                    <a:pt x="6288" y="1121"/>
                    <a:pt x="11681" y="1157"/>
                    <a:pt x="17074" y="1193"/>
                  </a:cubicBezTo>
                  <a:lnTo>
                    <a:pt x="19173" y="1193"/>
                  </a:lnTo>
                  <a:cubicBezTo>
                    <a:pt x="20661" y="2577"/>
                    <a:pt x="22148" y="3960"/>
                    <a:pt x="23636" y="5344"/>
                  </a:cubicBezTo>
                  <a:lnTo>
                    <a:pt x="23636" y="5344"/>
                  </a:lnTo>
                  <a:cubicBezTo>
                    <a:pt x="23636" y="9926"/>
                    <a:pt x="23634" y="14544"/>
                    <a:pt x="23561" y="19125"/>
                  </a:cubicBezTo>
                  <a:cubicBezTo>
                    <a:pt x="23561" y="21473"/>
                    <a:pt x="23524" y="23785"/>
                    <a:pt x="23487" y="26096"/>
                  </a:cubicBezTo>
                  <a:cubicBezTo>
                    <a:pt x="23487" y="27252"/>
                    <a:pt x="23449" y="28445"/>
                    <a:pt x="23412" y="29600"/>
                  </a:cubicBezTo>
                  <a:cubicBezTo>
                    <a:pt x="23338" y="30756"/>
                    <a:pt x="23375" y="31912"/>
                    <a:pt x="23561" y="33067"/>
                  </a:cubicBezTo>
                  <a:cubicBezTo>
                    <a:pt x="23617" y="33310"/>
                    <a:pt x="23813" y="33431"/>
                    <a:pt x="24013" y="33431"/>
                  </a:cubicBezTo>
                  <a:cubicBezTo>
                    <a:pt x="24214" y="33431"/>
                    <a:pt x="24419" y="33310"/>
                    <a:pt x="24493" y="33067"/>
                  </a:cubicBezTo>
                  <a:cubicBezTo>
                    <a:pt x="24866" y="31390"/>
                    <a:pt x="24754" y="29563"/>
                    <a:pt x="24754" y="27848"/>
                  </a:cubicBezTo>
                  <a:cubicBezTo>
                    <a:pt x="24791" y="26096"/>
                    <a:pt x="24829" y="24418"/>
                    <a:pt x="24829" y="22704"/>
                  </a:cubicBezTo>
                  <a:cubicBezTo>
                    <a:pt x="24866" y="19274"/>
                    <a:pt x="24866" y="15844"/>
                    <a:pt x="24903" y="12377"/>
                  </a:cubicBezTo>
                  <a:lnTo>
                    <a:pt x="24903" y="7158"/>
                  </a:lnTo>
                  <a:lnTo>
                    <a:pt x="24903" y="6002"/>
                  </a:lnTo>
                  <a:cubicBezTo>
                    <a:pt x="24941" y="5629"/>
                    <a:pt x="24941" y="5257"/>
                    <a:pt x="24903" y="4921"/>
                  </a:cubicBezTo>
                  <a:cubicBezTo>
                    <a:pt x="24829" y="4735"/>
                    <a:pt x="24680" y="4586"/>
                    <a:pt x="24530" y="4474"/>
                  </a:cubicBezTo>
                  <a:lnTo>
                    <a:pt x="21287" y="1454"/>
                  </a:lnTo>
                  <a:cubicBezTo>
                    <a:pt x="20877" y="1044"/>
                    <a:pt x="20467" y="671"/>
                    <a:pt x="20020" y="261"/>
                  </a:cubicBezTo>
                  <a:cubicBezTo>
                    <a:pt x="19833" y="112"/>
                    <a:pt x="19610" y="0"/>
                    <a:pt x="19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5153925" y="3478575"/>
              <a:ext cx="609475" cy="56775"/>
            </a:xfrm>
            <a:custGeom>
              <a:avLst/>
              <a:gdLst/>
              <a:ahLst/>
              <a:cxnLst/>
              <a:rect l="l" t="t" r="r" b="b"/>
              <a:pathLst>
                <a:path w="24379" h="2271" extrusionOk="0">
                  <a:moveTo>
                    <a:pt x="513" y="1"/>
                  </a:moveTo>
                  <a:cubicBezTo>
                    <a:pt x="487" y="1"/>
                    <a:pt x="462" y="13"/>
                    <a:pt x="448" y="41"/>
                  </a:cubicBezTo>
                  <a:cubicBezTo>
                    <a:pt x="336" y="414"/>
                    <a:pt x="411" y="1234"/>
                    <a:pt x="150" y="1495"/>
                  </a:cubicBezTo>
                  <a:cubicBezTo>
                    <a:pt x="1" y="1644"/>
                    <a:pt x="1" y="1943"/>
                    <a:pt x="224" y="2054"/>
                  </a:cubicBezTo>
                  <a:cubicBezTo>
                    <a:pt x="580" y="2224"/>
                    <a:pt x="998" y="2270"/>
                    <a:pt x="1428" y="2270"/>
                  </a:cubicBezTo>
                  <a:cubicBezTo>
                    <a:pt x="1944" y="2270"/>
                    <a:pt x="2478" y="2204"/>
                    <a:pt x="2946" y="2204"/>
                  </a:cubicBezTo>
                  <a:lnTo>
                    <a:pt x="5816" y="2166"/>
                  </a:lnTo>
                  <a:lnTo>
                    <a:pt x="11706" y="2092"/>
                  </a:lnTo>
                  <a:lnTo>
                    <a:pt x="17485" y="2017"/>
                  </a:lnTo>
                  <a:lnTo>
                    <a:pt x="20504" y="1980"/>
                  </a:lnTo>
                  <a:cubicBezTo>
                    <a:pt x="20889" y="1951"/>
                    <a:pt x="21273" y="1939"/>
                    <a:pt x="21658" y="1939"/>
                  </a:cubicBezTo>
                  <a:cubicBezTo>
                    <a:pt x="22280" y="1939"/>
                    <a:pt x="22902" y="1971"/>
                    <a:pt x="23524" y="2017"/>
                  </a:cubicBezTo>
                  <a:cubicBezTo>
                    <a:pt x="23574" y="2030"/>
                    <a:pt x="23621" y="2035"/>
                    <a:pt x="23665" y="2035"/>
                  </a:cubicBezTo>
                  <a:cubicBezTo>
                    <a:pt x="24379" y="2035"/>
                    <a:pt x="24372" y="513"/>
                    <a:pt x="23644" y="513"/>
                  </a:cubicBezTo>
                  <a:cubicBezTo>
                    <a:pt x="23606" y="513"/>
                    <a:pt x="23566" y="517"/>
                    <a:pt x="23524" y="526"/>
                  </a:cubicBezTo>
                  <a:cubicBezTo>
                    <a:pt x="22518" y="675"/>
                    <a:pt x="21511" y="712"/>
                    <a:pt x="20504" y="712"/>
                  </a:cubicBezTo>
                  <a:lnTo>
                    <a:pt x="17597" y="787"/>
                  </a:lnTo>
                  <a:lnTo>
                    <a:pt x="11706" y="973"/>
                  </a:lnTo>
                  <a:lnTo>
                    <a:pt x="5965" y="1122"/>
                  </a:lnTo>
                  <a:lnTo>
                    <a:pt x="2946" y="1197"/>
                  </a:lnTo>
                  <a:cubicBezTo>
                    <a:pt x="2565" y="1197"/>
                    <a:pt x="2132" y="1168"/>
                    <a:pt x="1703" y="1168"/>
                  </a:cubicBezTo>
                  <a:cubicBezTo>
                    <a:pt x="1323" y="1168"/>
                    <a:pt x="946" y="1191"/>
                    <a:pt x="611" y="1278"/>
                  </a:cubicBezTo>
                  <a:lnTo>
                    <a:pt x="611" y="1278"/>
                  </a:lnTo>
                  <a:cubicBezTo>
                    <a:pt x="558" y="905"/>
                    <a:pt x="654" y="393"/>
                    <a:pt x="597" y="79"/>
                  </a:cubicBezTo>
                  <a:cubicBezTo>
                    <a:pt x="597" y="33"/>
                    <a:pt x="554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6"/>
            <p:cNvSpPr/>
            <p:nvPr/>
          </p:nvSpPr>
          <p:spPr>
            <a:xfrm>
              <a:off x="5604075" y="2699275"/>
              <a:ext cx="179900" cy="155900"/>
            </a:xfrm>
            <a:custGeom>
              <a:avLst/>
              <a:gdLst/>
              <a:ahLst/>
              <a:cxnLst/>
              <a:rect l="l" t="t" r="r" b="b"/>
              <a:pathLst>
                <a:path w="7196" h="6236" extrusionOk="0">
                  <a:moveTo>
                    <a:pt x="1217" y="1"/>
                  </a:moveTo>
                  <a:cubicBezTo>
                    <a:pt x="1147" y="1"/>
                    <a:pt x="1082" y="29"/>
                    <a:pt x="1044" y="85"/>
                  </a:cubicBezTo>
                  <a:cubicBezTo>
                    <a:pt x="858" y="495"/>
                    <a:pt x="746" y="942"/>
                    <a:pt x="746" y="1427"/>
                  </a:cubicBezTo>
                  <a:cubicBezTo>
                    <a:pt x="672" y="1874"/>
                    <a:pt x="597" y="2359"/>
                    <a:pt x="560" y="2843"/>
                  </a:cubicBezTo>
                  <a:cubicBezTo>
                    <a:pt x="411" y="3813"/>
                    <a:pt x="224" y="4745"/>
                    <a:pt x="75" y="5714"/>
                  </a:cubicBezTo>
                  <a:cubicBezTo>
                    <a:pt x="1" y="5975"/>
                    <a:pt x="224" y="6236"/>
                    <a:pt x="485" y="6236"/>
                  </a:cubicBezTo>
                  <a:cubicBezTo>
                    <a:pt x="1566" y="6199"/>
                    <a:pt x="2648" y="6124"/>
                    <a:pt x="3729" y="6012"/>
                  </a:cubicBezTo>
                  <a:cubicBezTo>
                    <a:pt x="4251" y="5975"/>
                    <a:pt x="4772" y="5938"/>
                    <a:pt x="5294" y="5863"/>
                  </a:cubicBezTo>
                  <a:cubicBezTo>
                    <a:pt x="5816" y="5788"/>
                    <a:pt x="6450" y="5863"/>
                    <a:pt x="6897" y="5602"/>
                  </a:cubicBezTo>
                  <a:cubicBezTo>
                    <a:pt x="7196" y="5416"/>
                    <a:pt x="7158" y="4931"/>
                    <a:pt x="6786" y="4782"/>
                  </a:cubicBezTo>
                  <a:cubicBezTo>
                    <a:pt x="6721" y="4773"/>
                    <a:pt x="6657" y="4769"/>
                    <a:pt x="6593" y="4769"/>
                  </a:cubicBezTo>
                  <a:cubicBezTo>
                    <a:pt x="6135" y="4769"/>
                    <a:pt x="5678" y="4977"/>
                    <a:pt x="5220" y="5043"/>
                  </a:cubicBezTo>
                  <a:cubicBezTo>
                    <a:pt x="4735" y="5117"/>
                    <a:pt x="4176" y="5192"/>
                    <a:pt x="3654" y="5229"/>
                  </a:cubicBezTo>
                  <a:cubicBezTo>
                    <a:pt x="2779" y="5323"/>
                    <a:pt x="1904" y="5391"/>
                    <a:pt x="1006" y="5410"/>
                  </a:cubicBezTo>
                  <a:lnTo>
                    <a:pt x="1006" y="5410"/>
                  </a:lnTo>
                  <a:cubicBezTo>
                    <a:pt x="1161" y="4605"/>
                    <a:pt x="1258" y="3780"/>
                    <a:pt x="1380" y="2955"/>
                  </a:cubicBezTo>
                  <a:cubicBezTo>
                    <a:pt x="1417" y="2508"/>
                    <a:pt x="1492" y="2023"/>
                    <a:pt x="1529" y="1539"/>
                  </a:cubicBezTo>
                  <a:cubicBezTo>
                    <a:pt x="1604" y="1054"/>
                    <a:pt x="1566" y="569"/>
                    <a:pt x="1417" y="85"/>
                  </a:cubicBezTo>
                  <a:cubicBezTo>
                    <a:pt x="1361" y="29"/>
                    <a:pt x="1287" y="1"/>
                    <a:pt x="1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5572400" y="2702800"/>
              <a:ext cx="199875" cy="184075"/>
            </a:xfrm>
            <a:custGeom>
              <a:avLst/>
              <a:gdLst/>
              <a:ahLst/>
              <a:cxnLst/>
              <a:rect l="l" t="t" r="r" b="b"/>
              <a:pathLst>
                <a:path w="7995" h="7363" extrusionOk="0">
                  <a:moveTo>
                    <a:pt x="2083" y="1"/>
                  </a:moveTo>
                  <a:cubicBezTo>
                    <a:pt x="1995" y="1"/>
                    <a:pt x="1905" y="31"/>
                    <a:pt x="1827" y="93"/>
                  </a:cubicBezTo>
                  <a:cubicBezTo>
                    <a:pt x="1454" y="503"/>
                    <a:pt x="1454" y="1137"/>
                    <a:pt x="1342" y="1659"/>
                  </a:cubicBezTo>
                  <a:cubicBezTo>
                    <a:pt x="1230" y="2180"/>
                    <a:pt x="1119" y="2702"/>
                    <a:pt x="1007" y="3224"/>
                  </a:cubicBezTo>
                  <a:cubicBezTo>
                    <a:pt x="895" y="3709"/>
                    <a:pt x="746" y="4231"/>
                    <a:pt x="634" y="4753"/>
                  </a:cubicBezTo>
                  <a:cubicBezTo>
                    <a:pt x="522" y="5275"/>
                    <a:pt x="298" y="5834"/>
                    <a:pt x="112" y="6393"/>
                  </a:cubicBezTo>
                  <a:cubicBezTo>
                    <a:pt x="0" y="6878"/>
                    <a:pt x="373" y="7362"/>
                    <a:pt x="858" y="7362"/>
                  </a:cubicBezTo>
                  <a:cubicBezTo>
                    <a:pt x="1901" y="7362"/>
                    <a:pt x="2945" y="7325"/>
                    <a:pt x="3989" y="7213"/>
                  </a:cubicBezTo>
                  <a:cubicBezTo>
                    <a:pt x="5070" y="7139"/>
                    <a:pt x="6151" y="6990"/>
                    <a:pt x="7195" y="6803"/>
                  </a:cubicBezTo>
                  <a:cubicBezTo>
                    <a:pt x="7994" y="6621"/>
                    <a:pt x="7873" y="5272"/>
                    <a:pt x="7073" y="5272"/>
                  </a:cubicBezTo>
                  <a:cubicBezTo>
                    <a:pt x="7052" y="5272"/>
                    <a:pt x="7031" y="5273"/>
                    <a:pt x="7009" y="5275"/>
                  </a:cubicBezTo>
                  <a:cubicBezTo>
                    <a:pt x="5965" y="5349"/>
                    <a:pt x="4958" y="5536"/>
                    <a:pt x="3952" y="5610"/>
                  </a:cubicBezTo>
                  <a:cubicBezTo>
                    <a:pt x="3206" y="5685"/>
                    <a:pt x="2498" y="5685"/>
                    <a:pt x="1752" y="5759"/>
                  </a:cubicBezTo>
                  <a:cubicBezTo>
                    <a:pt x="1790" y="5536"/>
                    <a:pt x="1827" y="5312"/>
                    <a:pt x="1864" y="5088"/>
                  </a:cubicBezTo>
                  <a:cubicBezTo>
                    <a:pt x="1976" y="4529"/>
                    <a:pt x="2051" y="4007"/>
                    <a:pt x="2162" y="3448"/>
                  </a:cubicBezTo>
                  <a:cubicBezTo>
                    <a:pt x="2237" y="2926"/>
                    <a:pt x="2311" y="2367"/>
                    <a:pt x="2386" y="1845"/>
                  </a:cubicBezTo>
                  <a:cubicBezTo>
                    <a:pt x="2461" y="1286"/>
                    <a:pt x="2647" y="689"/>
                    <a:pt x="2386" y="167"/>
                  </a:cubicBezTo>
                  <a:cubicBezTo>
                    <a:pt x="2321" y="59"/>
                    <a:pt x="2205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6"/>
            <p:cNvSpPr/>
            <p:nvPr/>
          </p:nvSpPr>
          <p:spPr>
            <a:xfrm>
              <a:off x="5231275" y="2816675"/>
              <a:ext cx="168725" cy="80675"/>
            </a:xfrm>
            <a:custGeom>
              <a:avLst/>
              <a:gdLst/>
              <a:ahLst/>
              <a:cxnLst/>
              <a:rect l="l" t="t" r="r" b="b"/>
              <a:pathLst>
                <a:path w="6749" h="3227" extrusionOk="0">
                  <a:moveTo>
                    <a:pt x="992" y="0"/>
                  </a:moveTo>
                  <a:cubicBezTo>
                    <a:pt x="786" y="0"/>
                    <a:pt x="578" y="98"/>
                    <a:pt x="448" y="310"/>
                  </a:cubicBezTo>
                  <a:lnTo>
                    <a:pt x="448" y="272"/>
                  </a:lnTo>
                  <a:cubicBezTo>
                    <a:pt x="150" y="943"/>
                    <a:pt x="1" y="1689"/>
                    <a:pt x="75" y="2435"/>
                  </a:cubicBezTo>
                  <a:cubicBezTo>
                    <a:pt x="75" y="2883"/>
                    <a:pt x="455" y="3226"/>
                    <a:pt x="865" y="3226"/>
                  </a:cubicBezTo>
                  <a:cubicBezTo>
                    <a:pt x="1000" y="3226"/>
                    <a:pt x="1139" y="3189"/>
                    <a:pt x="1268" y="3106"/>
                  </a:cubicBezTo>
                  <a:cubicBezTo>
                    <a:pt x="1328" y="3085"/>
                    <a:pt x="1389" y="3055"/>
                    <a:pt x="1443" y="3019"/>
                  </a:cubicBezTo>
                  <a:lnTo>
                    <a:pt x="1443" y="3019"/>
                  </a:lnTo>
                  <a:cubicBezTo>
                    <a:pt x="1758" y="2935"/>
                    <a:pt x="2078" y="2882"/>
                    <a:pt x="2424" y="2882"/>
                  </a:cubicBezTo>
                  <a:cubicBezTo>
                    <a:pt x="2871" y="2845"/>
                    <a:pt x="3281" y="2807"/>
                    <a:pt x="3729" y="2807"/>
                  </a:cubicBezTo>
                  <a:lnTo>
                    <a:pt x="4959" y="2807"/>
                  </a:lnTo>
                  <a:cubicBezTo>
                    <a:pt x="5090" y="2818"/>
                    <a:pt x="5221" y="2823"/>
                    <a:pt x="5352" y="2823"/>
                  </a:cubicBezTo>
                  <a:cubicBezTo>
                    <a:pt x="5668" y="2823"/>
                    <a:pt x="5985" y="2796"/>
                    <a:pt x="6301" y="2770"/>
                  </a:cubicBezTo>
                  <a:cubicBezTo>
                    <a:pt x="6748" y="2695"/>
                    <a:pt x="6711" y="2024"/>
                    <a:pt x="6301" y="1913"/>
                  </a:cubicBezTo>
                  <a:cubicBezTo>
                    <a:pt x="5816" y="1838"/>
                    <a:pt x="5369" y="1801"/>
                    <a:pt x="4922" y="1801"/>
                  </a:cubicBezTo>
                  <a:lnTo>
                    <a:pt x="1717" y="1801"/>
                  </a:lnTo>
                  <a:cubicBezTo>
                    <a:pt x="1720" y="1361"/>
                    <a:pt x="1679" y="910"/>
                    <a:pt x="1604" y="459"/>
                  </a:cubicBezTo>
                  <a:cubicBezTo>
                    <a:pt x="1520" y="164"/>
                    <a:pt x="1258" y="0"/>
                    <a:pt x="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6"/>
            <p:cNvSpPr/>
            <p:nvPr/>
          </p:nvSpPr>
          <p:spPr>
            <a:xfrm>
              <a:off x="5235950" y="2969750"/>
              <a:ext cx="430600" cy="25375"/>
            </a:xfrm>
            <a:custGeom>
              <a:avLst/>
              <a:gdLst/>
              <a:ahLst/>
              <a:cxnLst/>
              <a:rect l="l" t="t" r="r" b="b"/>
              <a:pathLst>
                <a:path w="17224" h="1015" extrusionOk="0">
                  <a:moveTo>
                    <a:pt x="16883" y="1"/>
                  </a:moveTo>
                  <a:cubicBezTo>
                    <a:pt x="16873" y="1"/>
                    <a:pt x="16862" y="1"/>
                    <a:pt x="16851" y="2"/>
                  </a:cubicBezTo>
                  <a:cubicBezTo>
                    <a:pt x="14055" y="151"/>
                    <a:pt x="11259" y="263"/>
                    <a:pt x="8463" y="375"/>
                  </a:cubicBezTo>
                  <a:cubicBezTo>
                    <a:pt x="5667" y="487"/>
                    <a:pt x="2871" y="450"/>
                    <a:pt x="75" y="748"/>
                  </a:cubicBezTo>
                  <a:cubicBezTo>
                    <a:pt x="0" y="785"/>
                    <a:pt x="0" y="934"/>
                    <a:pt x="75" y="934"/>
                  </a:cubicBezTo>
                  <a:cubicBezTo>
                    <a:pt x="953" y="993"/>
                    <a:pt x="1831" y="1015"/>
                    <a:pt x="2710" y="1015"/>
                  </a:cubicBezTo>
                  <a:cubicBezTo>
                    <a:pt x="4627" y="1015"/>
                    <a:pt x="6545" y="911"/>
                    <a:pt x="8463" y="860"/>
                  </a:cubicBezTo>
                  <a:cubicBezTo>
                    <a:pt x="11259" y="748"/>
                    <a:pt x="14055" y="673"/>
                    <a:pt x="16851" y="561"/>
                  </a:cubicBezTo>
                  <a:cubicBezTo>
                    <a:pt x="17212" y="561"/>
                    <a:pt x="17223" y="1"/>
                    <a:pt x="16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5235000" y="3047350"/>
              <a:ext cx="425950" cy="20675"/>
            </a:xfrm>
            <a:custGeom>
              <a:avLst/>
              <a:gdLst/>
              <a:ahLst/>
              <a:cxnLst/>
              <a:rect l="l" t="t" r="r" b="b"/>
              <a:pathLst>
                <a:path w="17038" h="827" extrusionOk="0">
                  <a:moveTo>
                    <a:pt x="15925" y="0"/>
                  </a:moveTo>
                  <a:cubicBezTo>
                    <a:pt x="15629" y="0"/>
                    <a:pt x="15327" y="30"/>
                    <a:pt x="15062" y="30"/>
                  </a:cubicBezTo>
                  <a:lnTo>
                    <a:pt x="8575" y="30"/>
                  </a:lnTo>
                  <a:cubicBezTo>
                    <a:pt x="8289" y="26"/>
                    <a:pt x="8003" y="24"/>
                    <a:pt x="7717" y="24"/>
                  </a:cubicBezTo>
                  <a:cubicBezTo>
                    <a:pt x="5170" y="24"/>
                    <a:pt x="2626" y="172"/>
                    <a:pt x="113" y="440"/>
                  </a:cubicBezTo>
                  <a:cubicBezTo>
                    <a:pt x="1" y="440"/>
                    <a:pt x="38" y="626"/>
                    <a:pt x="113" y="626"/>
                  </a:cubicBezTo>
                  <a:cubicBezTo>
                    <a:pt x="1278" y="702"/>
                    <a:pt x="2443" y="722"/>
                    <a:pt x="3606" y="722"/>
                  </a:cubicBezTo>
                  <a:cubicBezTo>
                    <a:pt x="4963" y="722"/>
                    <a:pt x="6317" y="694"/>
                    <a:pt x="7663" y="694"/>
                  </a:cubicBezTo>
                  <a:cubicBezTo>
                    <a:pt x="8005" y="694"/>
                    <a:pt x="8346" y="696"/>
                    <a:pt x="8687" y="701"/>
                  </a:cubicBezTo>
                  <a:cubicBezTo>
                    <a:pt x="10066" y="701"/>
                    <a:pt x="11483" y="701"/>
                    <a:pt x="12862" y="738"/>
                  </a:cubicBezTo>
                  <a:lnTo>
                    <a:pt x="15062" y="775"/>
                  </a:lnTo>
                  <a:cubicBezTo>
                    <a:pt x="15356" y="775"/>
                    <a:pt x="15712" y="827"/>
                    <a:pt x="16060" y="827"/>
                  </a:cubicBezTo>
                  <a:cubicBezTo>
                    <a:pt x="16373" y="827"/>
                    <a:pt x="16679" y="785"/>
                    <a:pt x="16926" y="626"/>
                  </a:cubicBezTo>
                  <a:cubicBezTo>
                    <a:pt x="17038" y="552"/>
                    <a:pt x="17038" y="328"/>
                    <a:pt x="16926" y="253"/>
                  </a:cubicBezTo>
                  <a:cubicBezTo>
                    <a:pt x="16657" y="46"/>
                    <a:pt x="16295" y="0"/>
                    <a:pt x="15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6"/>
            <p:cNvSpPr/>
            <p:nvPr/>
          </p:nvSpPr>
          <p:spPr>
            <a:xfrm>
              <a:off x="5249000" y="3127300"/>
              <a:ext cx="418475" cy="24250"/>
            </a:xfrm>
            <a:custGeom>
              <a:avLst/>
              <a:gdLst/>
              <a:ahLst/>
              <a:cxnLst/>
              <a:rect l="l" t="t" r="r" b="b"/>
              <a:pathLst>
                <a:path w="16739" h="970" extrusionOk="0">
                  <a:moveTo>
                    <a:pt x="8537" y="1"/>
                  </a:moveTo>
                  <a:cubicBezTo>
                    <a:pt x="5741" y="38"/>
                    <a:pt x="2982" y="187"/>
                    <a:pt x="224" y="373"/>
                  </a:cubicBezTo>
                  <a:cubicBezTo>
                    <a:pt x="0" y="373"/>
                    <a:pt x="0" y="709"/>
                    <a:pt x="224" y="709"/>
                  </a:cubicBezTo>
                  <a:cubicBezTo>
                    <a:pt x="3020" y="709"/>
                    <a:pt x="5778" y="746"/>
                    <a:pt x="8537" y="746"/>
                  </a:cubicBezTo>
                  <a:cubicBezTo>
                    <a:pt x="9879" y="746"/>
                    <a:pt x="11259" y="821"/>
                    <a:pt x="12601" y="858"/>
                  </a:cubicBezTo>
                  <a:cubicBezTo>
                    <a:pt x="13272" y="858"/>
                    <a:pt x="13980" y="895"/>
                    <a:pt x="14688" y="933"/>
                  </a:cubicBezTo>
                  <a:cubicBezTo>
                    <a:pt x="14987" y="933"/>
                    <a:pt x="15313" y="970"/>
                    <a:pt x="15634" y="970"/>
                  </a:cubicBezTo>
                  <a:cubicBezTo>
                    <a:pt x="15956" y="970"/>
                    <a:pt x="16273" y="933"/>
                    <a:pt x="16552" y="783"/>
                  </a:cubicBezTo>
                  <a:cubicBezTo>
                    <a:pt x="16739" y="672"/>
                    <a:pt x="16739" y="373"/>
                    <a:pt x="16552" y="261"/>
                  </a:cubicBezTo>
                  <a:cubicBezTo>
                    <a:pt x="16204" y="63"/>
                    <a:pt x="15774" y="30"/>
                    <a:pt x="15359" y="30"/>
                  </a:cubicBezTo>
                  <a:cubicBezTo>
                    <a:pt x="15152" y="30"/>
                    <a:pt x="14949" y="38"/>
                    <a:pt x="14763" y="38"/>
                  </a:cubicBezTo>
                  <a:lnTo>
                    <a:pt x="1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5603150" y="3344725"/>
              <a:ext cx="75325" cy="32875"/>
            </a:xfrm>
            <a:custGeom>
              <a:avLst/>
              <a:gdLst/>
              <a:ahLst/>
              <a:cxnLst/>
              <a:rect l="l" t="t" r="r" b="b"/>
              <a:pathLst>
                <a:path w="3013" h="1315" extrusionOk="0">
                  <a:moveTo>
                    <a:pt x="2427" y="0"/>
                  </a:moveTo>
                  <a:cubicBezTo>
                    <a:pt x="2380" y="0"/>
                    <a:pt x="2329" y="9"/>
                    <a:pt x="2274" y="27"/>
                  </a:cubicBezTo>
                  <a:cubicBezTo>
                    <a:pt x="2200" y="27"/>
                    <a:pt x="2125" y="64"/>
                    <a:pt x="2088" y="102"/>
                  </a:cubicBezTo>
                  <a:lnTo>
                    <a:pt x="1976" y="139"/>
                  </a:lnTo>
                  <a:cubicBezTo>
                    <a:pt x="2051" y="102"/>
                    <a:pt x="2051" y="102"/>
                    <a:pt x="1976" y="102"/>
                  </a:cubicBezTo>
                  <a:cubicBezTo>
                    <a:pt x="1912" y="123"/>
                    <a:pt x="1859" y="145"/>
                    <a:pt x="1856" y="145"/>
                  </a:cubicBezTo>
                  <a:cubicBezTo>
                    <a:pt x="1853" y="145"/>
                    <a:pt x="1876" y="133"/>
                    <a:pt x="1939" y="102"/>
                  </a:cubicBezTo>
                  <a:lnTo>
                    <a:pt x="1790" y="102"/>
                  </a:lnTo>
                  <a:lnTo>
                    <a:pt x="1156" y="176"/>
                  </a:lnTo>
                  <a:cubicBezTo>
                    <a:pt x="932" y="176"/>
                    <a:pt x="709" y="213"/>
                    <a:pt x="485" y="251"/>
                  </a:cubicBezTo>
                  <a:cubicBezTo>
                    <a:pt x="373" y="288"/>
                    <a:pt x="299" y="325"/>
                    <a:pt x="187" y="400"/>
                  </a:cubicBezTo>
                  <a:cubicBezTo>
                    <a:pt x="112" y="437"/>
                    <a:pt x="0" y="586"/>
                    <a:pt x="38" y="698"/>
                  </a:cubicBezTo>
                  <a:lnTo>
                    <a:pt x="38" y="735"/>
                  </a:lnTo>
                  <a:cubicBezTo>
                    <a:pt x="224" y="1145"/>
                    <a:pt x="821" y="1108"/>
                    <a:pt x="1193" y="1145"/>
                  </a:cubicBezTo>
                  <a:lnTo>
                    <a:pt x="1790" y="1220"/>
                  </a:lnTo>
                  <a:lnTo>
                    <a:pt x="1939" y="1220"/>
                  </a:lnTo>
                  <a:cubicBezTo>
                    <a:pt x="1889" y="1208"/>
                    <a:pt x="1873" y="1203"/>
                    <a:pt x="1874" y="1203"/>
                  </a:cubicBezTo>
                  <a:lnTo>
                    <a:pt x="1874" y="1203"/>
                  </a:lnTo>
                  <a:cubicBezTo>
                    <a:pt x="1877" y="1203"/>
                    <a:pt x="1951" y="1220"/>
                    <a:pt x="1976" y="1220"/>
                  </a:cubicBezTo>
                  <a:cubicBezTo>
                    <a:pt x="2013" y="1220"/>
                    <a:pt x="2013" y="1220"/>
                    <a:pt x="1976" y="1183"/>
                  </a:cubicBezTo>
                  <a:lnTo>
                    <a:pt x="1976" y="1183"/>
                  </a:lnTo>
                  <a:lnTo>
                    <a:pt x="2088" y="1220"/>
                  </a:lnTo>
                  <a:cubicBezTo>
                    <a:pt x="2125" y="1257"/>
                    <a:pt x="2200" y="1295"/>
                    <a:pt x="2274" y="1295"/>
                  </a:cubicBezTo>
                  <a:cubicBezTo>
                    <a:pt x="2322" y="1308"/>
                    <a:pt x="2366" y="1314"/>
                    <a:pt x="2407" y="1314"/>
                  </a:cubicBezTo>
                  <a:cubicBezTo>
                    <a:pt x="3007" y="1314"/>
                    <a:pt x="3013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36"/>
          <p:cNvGrpSpPr/>
          <p:nvPr/>
        </p:nvGrpSpPr>
        <p:grpSpPr>
          <a:xfrm rot="60070">
            <a:off x="991692" y="2363970"/>
            <a:ext cx="453621" cy="2088679"/>
            <a:chOff x="4075225" y="4305650"/>
            <a:chExt cx="253225" cy="1165900"/>
          </a:xfrm>
        </p:grpSpPr>
        <p:sp>
          <p:nvSpPr>
            <p:cNvPr id="1534" name="Google Shape;1534;p36"/>
            <p:cNvSpPr/>
            <p:nvPr/>
          </p:nvSpPr>
          <p:spPr>
            <a:xfrm>
              <a:off x="4075875" y="4486700"/>
              <a:ext cx="239225" cy="865250"/>
            </a:xfrm>
            <a:custGeom>
              <a:avLst/>
              <a:gdLst/>
              <a:ahLst/>
              <a:cxnLst/>
              <a:rect l="l" t="t" r="r" b="b"/>
              <a:pathLst>
                <a:path w="9569" h="34610" extrusionOk="0">
                  <a:moveTo>
                    <a:pt x="5533" y="1"/>
                  </a:moveTo>
                  <a:lnTo>
                    <a:pt x="1" y="642"/>
                  </a:lnTo>
                  <a:lnTo>
                    <a:pt x="4010" y="34609"/>
                  </a:lnTo>
                  <a:lnTo>
                    <a:pt x="9568" y="33941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4120650" y="4492050"/>
              <a:ext cx="148350" cy="854550"/>
            </a:xfrm>
            <a:custGeom>
              <a:avLst/>
              <a:gdLst/>
              <a:ahLst/>
              <a:cxnLst/>
              <a:rect l="l" t="t" r="r" b="b"/>
              <a:pathLst>
                <a:path w="5934" h="34182" extrusionOk="0">
                  <a:moveTo>
                    <a:pt x="1925" y="0"/>
                  </a:moveTo>
                  <a:lnTo>
                    <a:pt x="1" y="241"/>
                  </a:lnTo>
                  <a:lnTo>
                    <a:pt x="4009" y="34182"/>
                  </a:lnTo>
                  <a:lnTo>
                    <a:pt x="5933" y="33968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6"/>
            <p:cNvSpPr/>
            <p:nvPr/>
          </p:nvSpPr>
          <p:spPr>
            <a:xfrm>
              <a:off x="4175425" y="5335900"/>
              <a:ext cx="145025" cy="66825"/>
            </a:xfrm>
            <a:custGeom>
              <a:avLst/>
              <a:gdLst/>
              <a:ahLst/>
              <a:cxnLst/>
              <a:rect l="l" t="t" r="r" b="b"/>
              <a:pathLst>
                <a:path w="5801" h="2673" extrusionOk="0">
                  <a:moveTo>
                    <a:pt x="5560" y="0"/>
                  </a:moveTo>
                  <a:lnTo>
                    <a:pt x="1" y="641"/>
                  </a:lnTo>
                  <a:lnTo>
                    <a:pt x="242" y="2673"/>
                  </a:lnTo>
                  <a:lnTo>
                    <a:pt x="5800" y="2031"/>
                  </a:lnTo>
                  <a:lnTo>
                    <a:pt x="5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4181450" y="5386675"/>
              <a:ext cx="147000" cy="84875"/>
            </a:xfrm>
            <a:custGeom>
              <a:avLst/>
              <a:gdLst/>
              <a:ahLst/>
              <a:cxnLst/>
              <a:rect l="l" t="t" r="r" b="b"/>
              <a:pathLst>
                <a:path w="5880" h="3395" extrusionOk="0">
                  <a:moveTo>
                    <a:pt x="5559" y="0"/>
                  </a:moveTo>
                  <a:lnTo>
                    <a:pt x="1" y="642"/>
                  </a:lnTo>
                  <a:lnTo>
                    <a:pt x="321" y="3394"/>
                  </a:lnTo>
                  <a:lnTo>
                    <a:pt x="5880" y="2753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6"/>
            <p:cNvSpPr/>
            <p:nvPr/>
          </p:nvSpPr>
          <p:spPr>
            <a:xfrm>
              <a:off x="4075225" y="4305650"/>
              <a:ext cx="139000" cy="197775"/>
            </a:xfrm>
            <a:custGeom>
              <a:avLst/>
              <a:gdLst/>
              <a:ahLst/>
              <a:cxnLst/>
              <a:rect l="l" t="t" r="r" b="b"/>
              <a:pathLst>
                <a:path w="5560" h="7911" extrusionOk="0">
                  <a:moveTo>
                    <a:pt x="2218" y="0"/>
                  </a:moveTo>
                  <a:lnTo>
                    <a:pt x="0" y="7911"/>
                  </a:lnTo>
                  <a:lnTo>
                    <a:pt x="5559" y="724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6"/>
            <p:cNvSpPr/>
            <p:nvPr/>
          </p:nvSpPr>
          <p:spPr>
            <a:xfrm>
              <a:off x="4115975" y="4305650"/>
              <a:ext cx="38775" cy="53475"/>
            </a:xfrm>
            <a:custGeom>
              <a:avLst/>
              <a:gdLst/>
              <a:ahLst/>
              <a:cxnLst/>
              <a:rect l="l" t="t" r="r" b="b"/>
              <a:pathLst>
                <a:path w="1551" h="2139" extrusionOk="0">
                  <a:moveTo>
                    <a:pt x="588" y="0"/>
                  </a:moveTo>
                  <a:lnTo>
                    <a:pt x="0" y="2138"/>
                  </a:lnTo>
                  <a:lnTo>
                    <a:pt x="0" y="2138"/>
                  </a:lnTo>
                  <a:lnTo>
                    <a:pt x="1551" y="2058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54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Personalidad</a:t>
            </a:r>
            <a:endParaRPr dirty="0"/>
          </a:p>
        </p:txBody>
      </p:sp>
      <p:graphicFrame>
        <p:nvGraphicFramePr>
          <p:cNvPr id="2109" name="Google Shape;2109;p54"/>
          <p:cNvGraphicFramePr/>
          <p:nvPr>
            <p:extLst>
              <p:ext uri="{D42A27DB-BD31-4B8C-83A1-F6EECF244321}">
                <p14:modId xmlns:p14="http://schemas.microsoft.com/office/powerpoint/2010/main" val="1891535650"/>
              </p:ext>
            </p:extLst>
          </p:nvPr>
        </p:nvGraphicFramePr>
        <p:xfrm>
          <a:off x="973200" y="1242350"/>
          <a:ext cx="7450800" cy="3324800"/>
        </p:xfrm>
        <a:graphic>
          <a:graphicData uri="http://schemas.openxmlformats.org/drawingml/2006/table">
            <a:tbl>
              <a:tblPr>
                <a:noFill/>
                <a:tableStyleId>{BEA26070-7BDC-49EA-9426-62C40EDCBCCC}</a:tableStyleId>
              </a:tblPr>
              <a:tblGrid>
                <a:gridCol w="1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03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Fortalezas</a:t>
                      </a:r>
                      <a:endParaRPr sz="2200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Oportunidades</a:t>
                      </a:r>
                      <a:endParaRPr sz="1800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Debilidades</a:t>
                      </a:r>
                      <a:endParaRPr sz="2200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dk1"/>
                          </a:solidFill>
                          <a:highlight>
                            <a:schemeClr val="lt2"/>
                          </a:highlight>
                          <a:latin typeface="Grandstander ExtraBold"/>
                          <a:ea typeface="Grandstander ExtraBold"/>
                          <a:cs typeface="Grandstander ExtraBold"/>
                          <a:sym typeface="Grandstander ExtraBold"/>
                        </a:rPr>
                        <a:t>Caracteristicas</a:t>
                      </a:r>
                      <a:endParaRPr sz="1600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Grandstander ExtraBold"/>
                        <a:ea typeface="Grandstander ExtraBold"/>
                        <a:cs typeface="Grandstander ExtraBold"/>
                        <a:sym typeface="Grandstander Extra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6950"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Inteligente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Comprensivo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Creativo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Integro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Sena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Emprender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Mi familia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Internet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Narcisista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Ególatra</a:t>
                      </a:r>
                      <a:endParaRPr sz="15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2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Temperamental</a:t>
                      </a:r>
                      <a:endParaRPr sz="12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4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Autoexigencia</a:t>
                      </a: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4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Sensibilidad.</a:t>
                      </a: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4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Perfeccionismo</a:t>
                      </a:r>
                    </a:p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ommissioner"/>
                        <a:buChar char="●"/>
                      </a:pPr>
                      <a:r>
                        <a:rPr lang="es-CO" sz="14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 competitivo</a:t>
                      </a:r>
                      <a:endParaRPr sz="1400" dirty="0">
                        <a:solidFill>
                          <a:schemeClr val="dk1"/>
                        </a:solidFill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3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Mis mejores cualidades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Las oportunidades que la vida me ah dado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Mis peores cualidades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500" dirty="0">
                          <a:solidFill>
                            <a:schemeClr val="dk1"/>
                          </a:solidFill>
                          <a:latin typeface="Commissioner"/>
                          <a:ea typeface="Commissioner"/>
                          <a:cs typeface="Commissioner"/>
                          <a:sym typeface="Commissioner"/>
                        </a:rPr>
                        <a:t> cualidades valiosas para la vida social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chemeClr val="lt2"/>
                        </a:highlight>
                        <a:latin typeface="Commissioner"/>
                        <a:ea typeface="Commissioner"/>
                        <a:cs typeface="Commissioner"/>
                        <a:sym typeface="Commissioner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37"/>
          <p:cNvSpPr txBox="1">
            <a:spLocks noGrp="1"/>
          </p:cNvSpPr>
          <p:nvPr>
            <p:ph type="title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Familia</a:t>
            </a:r>
            <a:endParaRPr dirty="0"/>
          </a:p>
        </p:txBody>
      </p:sp>
      <p:sp>
        <p:nvSpPr>
          <p:cNvPr id="1545" name="Google Shape;1545;p37"/>
          <p:cNvSpPr txBox="1">
            <a:spLocks noGrp="1"/>
          </p:cNvSpPr>
          <p:nvPr>
            <p:ph type="subTitle" idx="1"/>
          </p:nvPr>
        </p:nvSpPr>
        <p:spPr>
          <a:xfrm>
            <a:off x="1254788" y="2788392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 familia es</a:t>
            </a:r>
            <a:endParaRPr dirty="0"/>
          </a:p>
        </p:txBody>
      </p:sp>
      <p:sp>
        <p:nvSpPr>
          <p:cNvPr id="1546" name="Google Shape;1546;p37"/>
          <p:cNvSpPr txBox="1">
            <a:spLocks noGrp="1"/>
          </p:cNvSpPr>
          <p:nvPr>
            <p:ph type="subTitle" idx="2"/>
          </p:nvPr>
        </p:nvSpPr>
        <p:spPr>
          <a:xfrm>
            <a:off x="1254788" y="3159792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50" dirty="0"/>
              <a:t>Padre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50" dirty="0"/>
              <a:t>Padrastro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50" dirty="0"/>
              <a:t>Madre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50" dirty="0"/>
              <a:t>Madrasta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50" dirty="0"/>
              <a:t>Hermana</a:t>
            </a:r>
          </a:p>
        </p:txBody>
      </p:sp>
      <p:sp>
        <p:nvSpPr>
          <p:cNvPr id="1547" name="Google Shape;1547;p37"/>
          <p:cNvSpPr txBox="1">
            <a:spLocks noGrp="1"/>
          </p:cNvSpPr>
          <p:nvPr>
            <p:ph type="subTitle" idx="3"/>
          </p:nvPr>
        </p:nvSpPr>
        <p:spPr>
          <a:xfrm>
            <a:off x="5112413" y="2788392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1548" name="Google Shape;1548;p37"/>
          <p:cNvSpPr txBox="1">
            <a:spLocks noGrp="1"/>
          </p:cNvSpPr>
          <p:nvPr>
            <p:ph type="subTitle" idx="4"/>
          </p:nvPr>
        </p:nvSpPr>
        <p:spPr>
          <a:xfrm>
            <a:off x="5112413" y="3159792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llegar a ser un ejemplo para mi hermana y demás familiares a seguir </a:t>
            </a:r>
          </a:p>
        </p:txBody>
      </p:sp>
      <p:grpSp>
        <p:nvGrpSpPr>
          <p:cNvPr id="1549" name="Google Shape;1549;p37"/>
          <p:cNvGrpSpPr/>
          <p:nvPr/>
        </p:nvGrpSpPr>
        <p:grpSpPr>
          <a:xfrm>
            <a:off x="2103997" y="1801081"/>
            <a:ext cx="1078382" cy="807322"/>
            <a:chOff x="2869600" y="4703550"/>
            <a:chExt cx="957200" cy="716600"/>
          </a:xfrm>
        </p:grpSpPr>
        <p:sp>
          <p:nvSpPr>
            <p:cNvPr id="1550" name="Google Shape;1550;p3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37"/>
          <p:cNvGrpSpPr/>
          <p:nvPr/>
        </p:nvGrpSpPr>
        <p:grpSpPr>
          <a:xfrm flipH="1">
            <a:off x="5961622" y="1801081"/>
            <a:ext cx="1078382" cy="807322"/>
            <a:chOff x="2869600" y="4703550"/>
            <a:chExt cx="957200" cy="716600"/>
          </a:xfrm>
        </p:grpSpPr>
        <p:sp>
          <p:nvSpPr>
            <p:cNvPr id="1554" name="Google Shape;1554;p37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37"/>
          <p:cNvGrpSpPr/>
          <p:nvPr/>
        </p:nvGrpSpPr>
        <p:grpSpPr>
          <a:xfrm>
            <a:off x="2464550" y="2026104"/>
            <a:ext cx="357274" cy="357274"/>
            <a:chOff x="-48633175" y="2711375"/>
            <a:chExt cx="299325" cy="299325"/>
          </a:xfrm>
        </p:grpSpPr>
        <p:sp>
          <p:nvSpPr>
            <p:cNvPr id="1558" name="Google Shape;1558;p37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37"/>
          <p:cNvGrpSpPr/>
          <p:nvPr/>
        </p:nvGrpSpPr>
        <p:grpSpPr>
          <a:xfrm>
            <a:off x="6347554" y="2025567"/>
            <a:ext cx="306516" cy="358349"/>
            <a:chOff x="-48237000" y="2342650"/>
            <a:chExt cx="256800" cy="300225"/>
          </a:xfrm>
        </p:grpSpPr>
        <p:sp>
          <p:nvSpPr>
            <p:cNvPr id="1561" name="Google Shape;1561;p37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6CE3AE30-5BA9-D6BF-BDE4-0062C0178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920" y="1351869"/>
            <a:ext cx="898423" cy="89842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5" name="Google Shape;1575;p38"/>
          <p:cNvGrpSpPr/>
          <p:nvPr/>
        </p:nvGrpSpPr>
        <p:grpSpPr>
          <a:xfrm>
            <a:off x="1506884" y="1688010"/>
            <a:ext cx="1078382" cy="807322"/>
            <a:chOff x="2869600" y="4703550"/>
            <a:chExt cx="957200" cy="716600"/>
          </a:xfrm>
        </p:grpSpPr>
        <p:sp>
          <p:nvSpPr>
            <p:cNvPr id="1576" name="Google Shape;1576;p38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" name="Google Shape;1579;p38"/>
          <p:cNvGrpSpPr/>
          <p:nvPr/>
        </p:nvGrpSpPr>
        <p:grpSpPr>
          <a:xfrm flipH="1">
            <a:off x="4159263" y="1688010"/>
            <a:ext cx="1078382" cy="807322"/>
            <a:chOff x="2869600" y="4703550"/>
            <a:chExt cx="957200" cy="716600"/>
          </a:xfrm>
        </p:grpSpPr>
        <p:sp>
          <p:nvSpPr>
            <p:cNvPr id="1580" name="Google Shape;1580;p38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38"/>
          <p:cNvGrpSpPr/>
          <p:nvPr/>
        </p:nvGrpSpPr>
        <p:grpSpPr>
          <a:xfrm>
            <a:off x="6811641" y="1688010"/>
            <a:ext cx="1078382" cy="807322"/>
            <a:chOff x="2869600" y="4703550"/>
            <a:chExt cx="957200" cy="716600"/>
          </a:xfrm>
        </p:grpSpPr>
        <p:sp>
          <p:nvSpPr>
            <p:cNvPr id="1584" name="Google Shape;1584;p38"/>
            <p:cNvSpPr/>
            <p:nvPr/>
          </p:nvSpPr>
          <p:spPr>
            <a:xfrm>
              <a:off x="2932050" y="4703550"/>
              <a:ext cx="530325" cy="215550"/>
            </a:xfrm>
            <a:custGeom>
              <a:avLst/>
              <a:gdLst/>
              <a:ahLst/>
              <a:cxnLst/>
              <a:rect l="l" t="t" r="r" b="b"/>
              <a:pathLst>
                <a:path w="21213" h="8622" extrusionOk="0">
                  <a:moveTo>
                    <a:pt x="13848" y="1"/>
                  </a:moveTo>
                  <a:cubicBezTo>
                    <a:pt x="13632" y="1"/>
                    <a:pt x="13415" y="10"/>
                    <a:pt x="13197" y="28"/>
                  </a:cubicBezTo>
                  <a:cubicBezTo>
                    <a:pt x="11967" y="177"/>
                    <a:pt x="10737" y="550"/>
                    <a:pt x="9693" y="1184"/>
                  </a:cubicBezTo>
                  <a:cubicBezTo>
                    <a:pt x="8824" y="1693"/>
                    <a:pt x="7930" y="2348"/>
                    <a:pt x="7478" y="3243"/>
                  </a:cubicBezTo>
                  <a:lnTo>
                    <a:pt x="7478" y="3243"/>
                  </a:lnTo>
                  <a:cubicBezTo>
                    <a:pt x="7363" y="3198"/>
                    <a:pt x="7220" y="3143"/>
                    <a:pt x="7158" y="3122"/>
                  </a:cubicBezTo>
                  <a:cubicBezTo>
                    <a:pt x="6636" y="3010"/>
                    <a:pt x="6114" y="2936"/>
                    <a:pt x="5592" y="2936"/>
                  </a:cubicBezTo>
                  <a:cubicBezTo>
                    <a:pt x="4586" y="2973"/>
                    <a:pt x="3579" y="3271"/>
                    <a:pt x="2722" y="3793"/>
                  </a:cubicBezTo>
                  <a:cubicBezTo>
                    <a:pt x="1231" y="4725"/>
                    <a:pt x="0" y="6627"/>
                    <a:pt x="485" y="8453"/>
                  </a:cubicBezTo>
                  <a:cubicBezTo>
                    <a:pt x="522" y="8565"/>
                    <a:pt x="616" y="8621"/>
                    <a:pt x="709" y="8621"/>
                  </a:cubicBezTo>
                  <a:cubicBezTo>
                    <a:pt x="802" y="8621"/>
                    <a:pt x="895" y="8565"/>
                    <a:pt x="932" y="8453"/>
                  </a:cubicBezTo>
                  <a:lnTo>
                    <a:pt x="932" y="8416"/>
                  </a:lnTo>
                  <a:cubicBezTo>
                    <a:pt x="1417" y="7037"/>
                    <a:pt x="1976" y="5620"/>
                    <a:pt x="3318" y="4800"/>
                  </a:cubicBezTo>
                  <a:cubicBezTo>
                    <a:pt x="3952" y="4390"/>
                    <a:pt x="4698" y="4166"/>
                    <a:pt x="5481" y="4166"/>
                  </a:cubicBezTo>
                  <a:cubicBezTo>
                    <a:pt x="5853" y="4166"/>
                    <a:pt x="6263" y="4203"/>
                    <a:pt x="6636" y="4278"/>
                  </a:cubicBezTo>
                  <a:cubicBezTo>
                    <a:pt x="6823" y="4315"/>
                    <a:pt x="6972" y="4390"/>
                    <a:pt x="7158" y="4464"/>
                  </a:cubicBezTo>
                  <a:cubicBezTo>
                    <a:pt x="7307" y="4539"/>
                    <a:pt x="7419" y="4725"/>
                    <a:pt x="7605" y="4837"/>
                  </a:cubicBezTo>
                  <a:cubicBezTo>
                    <a:pt x="7733" y="4911"/>
                    <a:pt x="7869" y="4946"/>
                    <a:pt x="8003" y="4946"/>
                  </a:cubicBezTo>
                  <a:cubicBezTo>
                    <a:pt x="8338" y="4946"/>
                    <a:pt x="8655" y="4726"/>
                    <a:pt x="8761" y="4352"/>
                  </a:cubicBezTo>
                  <a:cubicBezTo>
                    <a:pt x="9164" y="2011"/>
                    <a:pt x="11937" y="1034"/>
                    <a:pt x="14084" y="1034"/>
                  </a:cubicBezTo>
                  <a:cubicBezTo>
                    <a:pt x="14124" y="1034"/>
                    <a:pt x="14164" y="1034"/>
                    <a:pt x="14204" y="1035"/>
                  </a:cubicBezTo>
                  <a:cubicBezTo>
                    <a:pt x="16478" y="1146"/>
                    <a:pt x="18566" y="2451"/>
                    <a:pt x="19647" y="4464"/>
                  </a:cubicBezTo>
                  <a:cubicBezTo>
                    <a:pt x="19833" y="4874"/>
                    <a:pt x="19945" y="5508"/>
                    <a:pt x="20542" y="5508"/>
                  </a:cubicBezTo>
                  <a:cubicBezTo>
                    <a:pt x="20989" y="5508"/>
                    <a:pt x="21213" y="5024"/>
                    <a:pt x="21101" y="4576"/>
                  </a:cubicBezTo>
                  <a:cubicBezTo>
                    <a:pt x="20914" y="4129"/>
                    <a:pt x="20653" y="3719"/>
                    <a:pt x="20318" y="3383"/>
                  </a:cubicBezTo>
                  <a:cubicBezTo>
                    <a:pt x="19982" y="2936"/>
                    <a:pt x="19647" y="2526"/>
                    <a:pt x="19237" y="2153"/>
                  </a:cubicBezTo>
                  <a:cubicBezTo>
                    <a:pt x="17790" y="773"/>
                    <a:pt x="15856" y="1"/>
                    <a:pt x="13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8"/>
            <p:cNvSpPr/>
            <p:nvPr/>
          </p:nvSpPr>
          <p:spPr>
            <a:xfrm>
              <a:off x="3403650" y="4815525"/>
              <a:ext cx="423150" cy="451325"/>
            </a:xfrm>
            <a:custGeom>
              <a:avLst/>
              <a:gdLst/>
              <a:ahLst/>
              <a:cxnLst/>
              <a:rect l="l" t="t" r="r" b="b"/>
              <a:pathLst>
                <a:path w="16926" h="18053" extrusionOk="0">
                  <a:moveTo>
                    <a:pt x="3460" y="0"/>
                  </a:moveTo>
                  <a:cubicBezTo>
                    <a:pt x="2805" y="0"/>
                    <a:pt x="2155" y="120"/>
                    <a:pt x="1528" y="358"/>
                  </a:cubicBezTo>
                  <a:cubicBezTo>
                    <a:pt x="820" y="619"/>
                    <a:pt x="0" y="1066"/>
                    <a:pt x="75" y="1849"/>
                  </a:cubicBezTo>
                  <a:cubicBezTo>
                    <a:pt x="75" y="1887"/>
                    <a:pt x="112" y="1924"/>
                    <a:pt x="112" y="1961"/>
                  </a:cubicBezTo>
                  <a:lnTo>
                    <a:pt x="149" y="1924"/>
                  </a:lnTo>
                  <a:cubicBezTo>
                    <a:pt x="284" y="1961"/>
                    <a:pt x="418" y="1976"/>
                    <a:pt x="553" y="1976"/>
                  </a:cubicBezTo>
                  <a:cubicBezTo>
                    <a:pt x="1238" y="1976"/>
                    <a:pt x="1924" y="1570"/>
                    <a:pt x="2610" y="1477"/>
                  </a:cubicBezTo>
                  <a:cubicBezTo>
                    <a:pt x="2871" y="1433"/>
                    <a:pt x="3132" y="1412"/>
                    <a:pt x="3392" y="1412"/>
                  </a:cubicBezTo>
                  <a:cubicBezTo>
                    <a:pt x="4023" y="1412"/>
                    <a:pt x="4649" y="1537"/>
                    <a:pt x="5256" y="1775"/>
                  </a:cubicBezTo>
                  <a:cubicBezTo>
                    <a:pt x="5629" y="1887"/>
                    <a:pt x="6002" y="2110"/>
                    <a:pt x="6338" y="2334"/>
                  </a:cubicBezTo>
                  <a:cubicBezTo>
                    <a:pt x="6710" y="2632"/>
                    <a:pt x="6971" y="3154"/>
                    <a:pt x="7381" y="3378"/>
                  </a:cubicBezTo>
                  <a:cubicBezTo>
                    <a:pt x="7490" y="3437"/>
                    <a:pt x="7603" y="3460"/>
                    <a:pt x="7720" y="3460"/>
                  </a:cubicBezTo>
                  <a:cubicBezTo>
                    <a:pt x="8045" y="3460"/>
                    <a:pt x="8394" y="3284"/>
                    <a:pt x="8723" y="3229"/>
                  </a:cubicBezTo>
                  <a:cubicBezTo>
                    <a:pt x="9245" y="3229"/>
                    <a:pt x="9767" y="3303"/>
                    <a:pt x="10252" y="3490"/>
                  </a:cubicBezTo>
                  <a:cubicBezTo>
                    <a:pt x="12265" y="4086"/>
                    <a:pt x="13905" y="5540"/>
                    <a:pt x="14800" y="7441"/>
                  </a:cubicBezTo>
                  <a:cubicBezTo>
                    <a:pt x="15658" y="9343"/>
                    <a:pt x="15471" y="11505"/>
                    <a:pt x="14353" y="13257"/>
                  </a:cubicBezTo>
                  <a:cubicBezTo>
                    <a:pt x="13756" y="14226"/>
                    <a:pt x="12936" y="15046"/>
                    <a:pt x="11967" y="15643"/>
                  </a:cubicBezTo>
                  <a:cubicBezTo>
                    <a:pt x="11519" y="15941"/>
                    <a:pt x="11035" y="16165"/>
                    <a:pt x="10550" y="16314"/>
                  </a:cubicBezTo>
                  <a:cubicBezTo>
                    <a:pt x="9954" y="16538"/>
                    <a:pt x="9357" y="16538"/>
                    <a:pt x="9059" y="17134"/>
                  </a:cubicBezTo>
                  <a:cubicBezTo>
                    <a:pt x="8947" y="17320"/>
                    <a:pt x="8984" y="17581"/>
                    <a:pt x="9134" y="17731"/>
                  </a:cubicBezTo>
                  <a:cubicBezTo>
                    <a:pt x="9369" y="17966"/>
                    <a:pt x="9651" y="18052"/>
                    <a:pt x="9949" y="18052"/>
                  </a:cubicBezTo>
                  <a:cubicBezTo>
                    <a:pt x="10452" y="18052"/>
                    <a:pt x="11000" y="17806"/>
                    <a:pt x="11445" y="17619"/>
                  </a:cubicBezTo>
                  <a:cubicBezTo>
                    <a:pt x="12191" y="17283"/>
                    <a:pt x="12862" y="16836"/>
                    <a:pt x="13458" y="16277"/>
                  </a:cubicBezTo>
                  <a:cubicBezTo>
                    <a:pt x="14726" y="15195"/>
                    <a:pt x="15583" y="13742"/>
                    <a:pt x="16030" y="12139"/>
                  </a:cubicBezTo>
                  <a:cubicBezTo>
                    <a:pt x="16925" y="8895"/>
                    <a:pt x="15546" y="5652"/>
                    <a:pt x="12862" y="3713"/>
                  </a:cubicBezTo>
                  <a:cubicBezTo>
                    <a:pt x="12116" y="3191"/>
                    <a:pt x="11333" y="2819"/>
                    <a:pt x="10476" y="2558"/>
                  </a:cubicBezTo>
                  <a:cubicBezTo>
                    <a:pt x="10066" y="2409"/>
                    <a:pt x="9618" y="2334"/>
                    <a:pt x="9171" y="2297"/>
                  </a:cubicBezTo>
                  <a:cubicBezTo>
                    <a:pt x="8798" y="2182"/>
                    <a:pt x="8424" y="2111"/>
                    <a:pt x="8051" y="2068"/>
                  </a:cubicBezTo>
                  <a:lnTo>
                    <a:pt x="8051" y="2068"/>
                  </a:lnTo>
                  <a:cubicBezTo>
                    <a:pt x="7040" y="855"/>
                    <a:pt x="5559" y="125"/>
                    <a:pt x="3952" y="23"/>
                  </a:cubicBezTo>
                  <a:cubicBezTo>
                    <a:pt x="3788" y="8"/>
                    <a:pt x="3624" y="0"/>
                    <a:pt x="3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2869600" y="4903700"/>
              <a:ext cx="795025" cy="516450"/>
            </a:xfrm>
            <a:custGeom>
              <a:avLst/>
              <a:gdLst/>
              <a:ahLst/>
              <a:cxnLst/>
              <a:rect l="l" t="t" r="r" b="b"/>
              <a:pathLst>
                <a:path w="31801" h="20658" extrusionOk="0">
                  <a:moveTo>
                    <a:pt x="4959" y="0"/>
                  </a:moveTo>
                  <a:cubicBezTo>
                    <a:pt x="2630" y="0"/>
                    <a:pt x="382" y="2108"/>
                    <a:pt x="113" y="4399"/>
                  </a:cubicBezTo>
                  <a:cubicBezTo>
                    <a:pt x="1" y="5778"/>
                    <a:pt x="485" y="7120"/>
                    <a:pt x="1492" y="8090"/>
                  </a:cubicBezTo>
                  <a:cubicBezTo>
                    <a:pt x="2122" y="8745"/>
                    <a:pt x="2958" y="9145"/>
                    <a:pt x="3848" y="9243"/>
                  </a:cubicBezTo>
                  <a:lnTo>
                    <a:pt x="3848" y="9243"/>
                  </a:lnTo>
                  <a:cubicBezTo>
                    <a:pt x="2669" y="11994"/>
                    <a:pt x="3261" y="15329"/>
                    <a:pt x="5108" y="17671"/>
                  </a:cubicBezTo>
                  <a:cubicBezTo>
                    <a:pt x="6694" y="19680"/>
                    <a:pt x="9087" y="20658"/>
                    <a:pt x="11554" y="20658"/>
                  </a:cubicBezTo>
                  <a:cubicBezTo>
                    <a:pt x="12566" y="20658"/>
                    <a:pt x="13591" y="20494"/>
                    <a:pt x="14577" y="20168"/>
                  </a:cubicBezTo>
                  <a:cubicBezTo>
                    <a:pt x="16195" y="19639"/>
                    <a:pt x="17658" y="18669"/>
                    <a:pt x="18769" y="17365"/>
                  </a:cubicBezTo>
                  <a:lnTo>
                    <a:pt x="18769" y="17365"/>
                  </a:lnTo>
                  <a:cubicBezTo>
                    <a:pt x="19673" y="18395"/>
                    <a:pt x="20978" y="19017"/>
                    <a:pt x="22331" y="19348"/>
                  </a:cubicBezTo>
                  <a:cubicBezTo>
                    <a:pt x="23159" y="19577"/>
                    <a:pt x="24011" y="19689"/>
                    <a:pt x="24861" y="19689"/>
                  </a:cubicBezTo>
                  <a:cubicBezTo>
                    <a:pt x="25811" y="19689"/>
                    <a:pt x="26757" y="19549"/>
                    <a:pt x="27662" y="19274"/>
                  </a:cubicBezTo>
                  <a:cubicBezTo>
                    <a:pt x="29265" y="18752"/>
                    <a:pt x="30570" y="17559"/>
                    <a:pt x="31241" y="15993"/>
                  </a:cubicBezTo>
                  <a:cubicBezTo>
                    <a:pt x="31800" y="14576"/>
                    <a:pt x="31763" y="12861"/>
                    <a:pt x="30645" y="11706"/>
                  </a:cubicBezTo>
                  <a:cubicBezTo>
                    <a:pt x="30521" y="11592"/>
                    <a:pt x="30383" y="11543"/>
                    <a:pt x="30251" y="11543"/>
                  </a:cubicBezTo>
                  <a:cubicBezTo>
                    <a:pt x="29865" y="11543"/>
                    <a:pt x="29528" y="11960"/>
                    <a:pt x="29750" y="12377"/>
                  </a:cubicBezTo>
                  <a:cubicBezTo>
                    <a:pt x="30384" y="13421"/>
                    <a:pt x="30421" y="14688"/>
                    <a:pt x="29936" y="15807"/>
                  </a:cubicBezTo>
                  <a:cubicBezTo>
                    <a:pt x="29303" y="17000"/>
                    <a:pt x="28184" y="17820"/>
                    <a:pt x="26879" y="18081"/>
                  </a:cubicBezTo>
                  <a:cubicBezTo>
                    <a:pt x="26257" y="18246"/>
                    <a:pt x="25542" y="18335"/>
                    <a:pt x="24800" y="18335"/>
                  </a:cubicBezTo>
                  <a:cubicBezTo>
                    <a:pt x="22695" y="18335"/>
                    <a:pt x="20378" y="17618"/>
                    <a:pt x="19386" y="15881"/>
                  </a:cubicBezTo>
                  <a:cubicBezTo>
                    <a:pt x="19258" y="15646"/>
                    <a:pt x="19031" y="15521"/>
                    <a:pt x="18797" y="15521"/>
                  </a:cubicBezTo>
                  <a:cubicBezTo>
                    <a:pt x="18624" y="15521"/>
                    <a:pt x="18448" y="15589"/>
                    <a:pt x="18305" y="15732"/>
                  </a:cubicBezTo>
                  <a:cubicBezTo>
                    <a:pt x="16653" y="17781"/>
                    <a:pt x="14063" y="19156"/>
                    <a:pt x="11418" y="19156"/>
                  </a:cubicBezTo>
                  <a:cubicBezTo>
                    <a:pt x="11080" y="19156"/>
                    <a:pt x="10740" y="19134"/>
                    <a:pt x="10402" y="19087"/>
                  </a:cubicBezTo>
                  <a:cubicBezTo>
                    <a:pt x="7382" y="18640"/>
                    <a:pt x="5294" y="16366"/>
                    <a:pt x="4698" y="13495"/>
                  </a:cubicBezTo>
                  <a:cubicBezTo>
                    <a:pt x="4362" y="11892"/>
                    <a:pt x="4661" y="10252"/>
                    <a:pt x="5518" y="8910"/>
                  </a:cubicBezTo>
                  <a:cubicBezTo>
                    <a:pt x="5717" y="8446"/>
                    <a:pt x="5415" y="7953"/>
                    <a:pt x="4954" y="7953"/>
                  </a:cubicBezTo>
                  <a:cubicBezTo>
                    <a:pt x="4896" y="7953"/>
                    <a:pt x="4835" y="7961"/>
                    <a:pt x="4772" y="7978"/>
                  </a:cubicBezTo>
                  <a:cubicBezTo>
                    <a:pt x="4614" y="8011"/>
                    <a:pt x="4457" y="8026"/>
                    <a:pt x="4302" y="8026"/>
                  </a:cubicBezTo>
                  <a:cubicBezTo>
                    <a:pt x="2524" y="8026"/>
                    <a:pt x="1034" y="5967"/>
                    <a:pt x="1343" y="4287"/>
                  </a:cubicBezTo>
                  <a:cubicBezTo>
                    <a:pt x="1753" y="2162"/>
                    <a:pt x="3840" y="1193"/>
                    <a:pt x="5704" y="596"/>
                  </a:cubicBezTo>
                  <a:cubicBezTo>
                    <a:pt x="5928" y="522"/>
                    <a:pt x="5928" y="224"/>
                    <a:pt x="5704" y="149"/>
                  </a:cubicBezTo>
                  <a:lnTo>
                    <a:pt x="5704" y="74"/>
                  </a:lnTo>
                  <a:cubicBezTo>
                    <a:pt x="5457" y="24"/>
                    <a:pt x="5207" y="0"/>
                    <a:pt x="4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8"/>
          <p:cNvSpPr txBox="1">
            <a:spLocks noGrp="1"/>
          </p:cNvSpPr>
          <p:nvPr>
            <p:ph type="subTitle" idx="1"/>
          </p:nvPr>
        </p:nvSpPr>
        <p:spPr>
          <a:xfrm>
            <a:off x="973125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Estudio</a:t>
            </a:r>
            <a:endParaRPr dirty="0"/>
          </a:p>
        </p:txBody>
      </p:sp>
      <p:sp>
        <p:nvSpPr>
          <p:cNvPr id="1588" name="Google Shape;1588;p38"/>
          <p:cNvSpPr txBox="1">
            <a:spLocks noGrp="1"/>
          </p:cNvSpPr>
          <p:nvPr>
            <p:ph type="subTitle" idx="4"/>
          </p:nvPr>
        </p:nvSpPr>
        <p:spPr>
          <a:xfrm>
            <a:off x="3625503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Familia</a:t>
            </a:r>
            <a:endParaRPr dirty="0"/>
          </a:p>
        </p:txBody>
      </p:sp>
      <p:sp>
        <p:nvSpPr>
          <p:cNvPr id="1589" name="Google Shape;1589;p38"/>
          <p:cNvSpPr txBox="1">
            <a:spLocks noGrp="1"/>
          </p:cNvSpPr>
          <p:nvPr>
            <p:ph type="subTitle" idx="2"/>
          </p:nvPr>
        </p:nvSpPr>
        <p:spPr>
          <a:xfrm>
            <a:off x="973125" y="3049032"/>
            <a:ext cx="2145900" cy="16170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En temas de estudio tanto como laborales quiero llegar a ser un programador con un futuro brillante por delante, no solo uno más del montón, aunque suene un poco narcisista de mi parte</a:t>
            </a:r>
          </a:p>
        </p:txBody>
      </p:sp>
      <p:sp>
        <p:nvSpPr>
          <p:cNvPr id="1590" name="Google Shape;1590;p38"/>
          <p:cNvSpPr txBox="1">
            <a:spLocks noGrp="1"/>
          </p:cNvSpPr>
          <p:nvPr>
            <p:ph type="subTitle" idx="7"/>
          </p:nvPr>
        </p:nvSpPr>
        <p:spPr>
          <a:xfrm>
            <a:off x="6277882" y="2675321"/>
            <a:ext cx="2145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Laboral</a:t>
            </a:r>
          </a:p>
        </p:txBody>
      </p:sp>
      <p:sp>
        <p:nvSpPr>
          <p:cNvPr id="1591" name="Google Shape;1591;p38"/>
          <p:cNvSpPr txBox="1">
            <a:spLocks noGrp="1"/>
          </p:cNvSpPr>
          <p:nvPr>
            <p:ph type="title"/>
          </p:nvPr>
        </p:nvSpPr>
        <p:spPr>
          <a:xfrm>
            <a:off x="1603125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92" name="Google Shape;1592;p38"/>
          <p:cNvSpPr txBox="1">
            <a:spLocks noGrp="1"/>
          </p:cNvSpPr>
          <p:nvPr>
            <p:ph type="title" idx="3"/>
          </p:nvPr>
        </p:nvSpPr>
        <p:spPr>
          <a:xfrm>
            <a:off x="4255503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93" name="Google Shape;1593;p38"/>
          <p:cNvSpPr txBox="1">
            <a:spLocks noGrp="1"/>
          </p:cNvSpPr>
          <p:nvPr>
            <p:ph type="title" idx="6"/>
          </p:nvPr>
        </p:nvSpPr>
        <p:spPr>
          <a:xfrm>
            <a:off x="6907882" y="182797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94" name="Google Shape;1594;p38"/>
          <p:cNvSpPr txBox="1">
            <a:spLocks noGrp="1"/>
          </p:cNvSpPr>
          <p:nvPr>
            <p:ph type="subTitle" idx="5"/>
          </p:nvPr>
        </p:nvSpPr>
        <p:spPr>
          <a:xfrm>
            <a:off x="3625500" y="3049033"/>
            <a:ext cx="2145900" cy="14398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/>
              <a:t>Desde la perspectiva familiar llegar a ser un ejemplo para mi hermana y demás familiares a seguir </a:t>
            </a:r>
          </a:p>
        </p:txBody>
      </p:sp>
      <p:sp>
        <p:nvSpPr>
          <p:cNvPr id="1595" name="Google Shape;1595;p38"/>
          <p:cNvSpPr txBox="1">
            <a:spLocks noGrp="1"/>
          </p:cNvSpPr>
          <p:nvPr>
            <p:ph type="subTitle" idx="8"/>
          </p:nvPr>
        </p:nvSpPr>
        <p:spPr>
          <a:xfrm>
            <a:off x="6277876" y="3049033"/>
            <a:ext cx="2145900" cy="14398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/>
              <a:t>Desde lo laboral llegar a ser un empleado o jefe indispensable para la empresa o grupo dende me encuentro que sea necesario eh importante todo el tiempo</a:t>
            </a:r>
          </a:p>
        </p:txBody>
      </p:sp>
      <p:sp>
        <p:nvSpPr>
          <p:cNvPr id="1596" name="Google Shape;1596;p38"/>
          <p:cNvSpPr txBox="1">
            <a:spLocks noGrp="1"/>
          </p:cNvSpPr>
          <p:nvPr>
            <p:ph type="title" idx="9"/>
          </p:nvPr>
        </p:nvSpPr>
        <p:spPr>
          <a:xfrm>
            <a:off x="973200" y="463800"/>
            <a:ext cx="7450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¿Quién quiero ser?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ife Planning Workshop by Slidesgo">
  <a:themeElements>
    <a:clrScheme name="Simple Light">
      <a:dk1>
        <a:srgbClr val="343A40"/>
      </a:dk1>
      <a:lt1>
        <a:srgbClr val="E1E8EB"/>
      </a:lt1>
      <a:dk2>
        <a:srgbClr val="7952B3"/>
      </a:dk2>
      <a:lt2>
        <a:srgbClr val="FFC107"/>
      </a:lt2>
      <a:accent1>
        <a:srgbClr val="563B7F"/>
      </a:accent1>
      <a:accent2>
        <a:srgbClr val="CC9B06"/>
      </a:accent2>
      <a:accent3>
        <a:srgbClr val="272A2E"/>
      </a:accent3>
      <a:accent4>
        <a:srgbClr val="FFFFFF"/>
      </a:accent4>
      <a:accent5>
        <a:srgbClr val="FFFFFF"/>
      </a:accent5>
      <a:accent6>
        <a:srgbClr val="FFFFFF"/>
      </a:accent6>
      <a:hlink>
        <a:srgbClr val="343A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724</Words>
  <Application>Microsoft Office PowerPoint</Application>
  <PresentationFormat>Presentación en pantalla (16:9)</PresentationFormat>
  <Paragraphs>176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Roboto Condensed Light</vt:lpstr>
      <vt:lpstr>Arial</vt:lpstr>
      <vt:lpstr>Fredoka One</vt:lpstr>
      <vt:lpstr>Grandstander ExtraBold</vt:lpstr>
      <vt:lpstr>Commissioner</vt:lpstr>
      <vt:lpstr>Palanquin Dark</vt:lpstr>
      <vt:lpstr>Life Planning Workshop by Slidesgo</vt:lpstr>
      <vt:lpstr>PROYECTO DE VIDA SENA</vt:lpstr>
      <vt:lpstr>03</vt:lpstr>
      <vt:lpstr>Mi proyecto de vida</vt:lpstr>
      <vt:lpstr>—Andrés Castillo-</vt:lpstr>
      <vt:lpstr>¿Quien soy yo?</vt:lpstr>
      <vt:lpstr>¿Quien soy yo?</vt:lpstr>
      <vt:lpstr>Personalidad</vt:lpstr>
      <vt:lpstr>Familia</vt:lpstr>
      <vt:lpstr>01</vt:lpstr>
      <vt:lpstr>01</vt:lpstr>
      <vt:lpstr>¿Novia?</vt:lpstr>
      <vt:lpstr>No hay solo programacion ;)</vt:lpstr>
      <vt:lpstr>De que trabajo ;)</vt:lpstr>
      <vt:lpstr>Pasatiempos</vt:lpstr>
      <vt:lpstr>Amigos</vt:lpstr>
      <vt:lpstr>Dia a Dia</vt:lpstr>
      <vt:lpstr>301 374 5541</vt:lpstr>
      <vt:lpstr>Rutas a Seguir</vt:lpstr>
      <vt:lpstr>Programacion</vt:lpstr>
      <vt:lpstr>CAUSA Y EFECTO</vt:lpstr>
      <vt:lpstr>LÍNEA DE TIEMPO</vt:lpstr>
      <vt:lpstr>TALLER EN LÍNEA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VIDA SENA</dc:title>
  <dc:creator>Usuario, Final - Jornada 1 - 75A</dc:creator>
  <cp:lastModifiedBy>Usuario, Final - Jornada 1 - 75A</cp:lastModifiedBy>
  <cp:revision>2</cp:revision>
  <dcterms:modified xsi:type="dcterms:W3CDTF">2022-07-26T18:16:08Z</dcterms:modified>
</cp:coreProperties>
</file>